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EFA12-9FF5-4A3C-BE2F-504BFEB6958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5302-68CD-4777-B759-A48ACC997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3225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EFA12-9FF5-4A3C-BE2F-504BFEB6958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5302-68CD-4777-B759-A48ACC997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1603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EFA12-9FF5-4A3C-BE2F-504BFEB6958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5302-68CD-4777-B759-A48ACC997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509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EFA12-9FF5-4A3C-BE2F-504BFEB6958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5302-68CD-4777-B759-A48ACC997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4785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EFA12-9FF5-4A3C-BE2F-504BFEB6958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5302-68CD-4777-B759-A48ACC997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1657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EFA12-9FF5-4A3C-BE2F-504BFEB6958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5302-68CD-4777-B759-A48ACC997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6441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EFA12-9FF5-4A3C-BE2F-504BFEB6958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5302-68CD-4777-B759-A48ACC997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624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EFA12-9FF5-4A3C-BE2F-504BFEB6958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5302-68CD-4777-B759-A48ACC997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649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EFA12-9FF5-4A3C-BE2F-504BFEB6958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5302-68CD-4777-B759-A48ACC997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3049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EFA12-9FF5-4A3C-BE2F-504BFEB6958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5302-68CD-4777-B759-A48ACC997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977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EFA12-9FF5-4A3C-BE2F-504BFEB6958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5302-68CD-4777-B759-A48ACC997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2253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EFA12-9FF5-4A3C-BE2F-504BFEB6958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15302-68CD-4777-B759-A48ACC997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030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学内学生意識調査の報告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987-654-3210</a:t>
            </a:r>
          </a:p>
          <a:p>
            <a:r>
              <a:rPr kumimoji="1" lang="ja-JP" altLang="en-US" dirty="0" smtClean="0"/>
              <a:t>作成者　氏名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46582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調査目的および仮説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3430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調査要綱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対象　本学学生への聞き取り調査</a:t>
            </a:r>
            <a:endParaRPr kumimoji="1" lang="en-US" altLang="ja-JP" dirty="0" smtClean="0"/>
          </a:p>
          <a:p>
            <a:r>
              <a:rPr kumimoji="1" lang="ja-JP" altLang="en-US" dirty="0" smtClean="0"/>
              <a:t>所定の調査用紙により、学内通行中の学生、</a:t>
            </a:r>
            <a:r>
              <a:rPr kumimoji="1" lang="en-US" altLang="ja-JP" dirty="0" smtClean="0"/>
              <a:t>52</a:t>
            </a:r>
            <a:r>
              <a:rPr kumimoji="1" lang="ja-JP" altLang="en-US" dirty="0" smtClean="0"/>
              <a:t>名からランダムに回答を得た</a:t>
            </a:r>
            <a:endParaRPr kumimoji="1" lang="en-US" altLang="ja-JP" dirty="0" smtClean="0"/>
          </a:p>
          <a:p>
            <a:r>
              <a:rPr lang="ja-JP" altLang="en-US" dirty="0" smtClean="0"/>
              <a:t>実施　</a:t>
            </a:r>
            <a:r>
              <a:rPr lang="en-US" altLang="ja-JP" dirty="0" smtClean="0"/>
              <a:t>2016</a:t>
            </a:r>
            <a:r>
              <a:rPr lang="ja-JP" altLang="en-US" dirty="0" smtClean="0"/>
              <a:t>年</a:t>
            </a:r>
            <a:r>
              <a:rPr lang="en-US" altLang="ja-JP" dirty="0" smtClean="0"/>
              <a:t>6</a:t>
            </a:r>
            <a:r>
              <a:rPr lang="ja-JP" altLang="en-US" dirty="0" smtClean="0"/>
              <a:t>月</a:t>
            </a:r>
            <a:endParaRPr lang="en-US" altLang="ja-JP" dirty="0" smtClean="0"/>
          </a:p>
          <a:p>
            <a:r>
              <a:rPr lang="ja-JP" altLang="en-US" dirty="0" smtClean="0"/>
              <a:t>回収率　</a:t>
            </a:r>
            <a:r>
              <a:rPr lang="en-US" altLang="ja-JP" dirty="0" smtClean="0"/>
              <a:t>100</a:t>
            </a:r>
            <a:r>
              <a:rPr lang="ja-JP" altLang="en-US" dirty="0" smtClean="0"/>
              <a:t>％</a:t>
            </a:r>
            <a:endParaRPr lang="en-US" altLang="ja-JP" dirty="0" smtClean="0"/>
          </a:p>
          <a:p>
            <a:r>
              <a:rPr kumimoji="1" lang="ja-JP" altLang="en-US" dirty="0" smtClean="0"/>
              <a:t>方法　路上にて聞き取り法による</a:t>
            </a:r>
            <a:endParaRPr kumimoji="1" lang="en-US" altLang="ja-JP" dirty="0" smtClean="0"/>
          </a:p>
          <a:p>
            <a:r>
              <a:rPr lang="ja-JP" altLang="en-US" dirty="0" smtClean="0"/>
              <a:t>集計　</a:t>
            </a:r>
            <a:r>
              <a:rPr lang="en-US" altLang="ja-JP" dirty="0" smtClean="0"/>
              <a:t>Excel</a:t>
            </a:r>
            <a:r>
              <a:rPr lang="ja-JP" altLang="en-US" dirty="0" smtClean="0"/>
              <a:t>シ－ト</a:t>
            </a:r>
            <a:r>
              <a:rPr lang="en-US" altLang="ja-JP" dirty="0" err="1" smtClean="0"/>
              <a:t>ankstat</a:t>
            </a:r>
            <a:r>
              <a:rPr lang="ja-JP" altLang="en-US" dirty="0" smtClean="0"/>
              <a:t>による</a:t>
            </a:r>
            <a:r>
              <a:rPr lang="en-US" altLang="ja-JP" sz="1600" dirty="0" smtClean="0"/>
              <a:t>http://www.nahaha.net/~kt/ankstat/</a:t>
            </a:r>
            <a:r>
              <a:rPr lang="ja-JP" altLang="en-US" sz="1600" dirty="0" smtClean="0"/>
              <a:t>より入手した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504453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調査用紙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22003"/>
            <a:ext cx="8129439" cy="555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1262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調査用紙の説明または仮説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何のために調査するのか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7306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調査結果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縦棒グラフ中心</a:t>
            </a:r>
            <a:endParaRPr kumimoji="1" lang="en-US" altLang="ja-JP" dirty="0" smtClean="0"/>
          </a:p>
          <a:p>
            <a:r>
              <a:rPr lang="ja-JP" altLang="en-US" dirty="0"/>
              <a:t>他</a:t>
            </a:r>
            <a:r>
              <a:rPr lang="ja-JP" altLang="en-US" dirty="0" smtClean="0"/>
              <a:t>にドーナツ、折れ線グラフ</a:t>
            </a:r>
            <a:endParaRPr lang="en-US" altLang="ja-JP" dirty="0" smtClean="0"/>
          </a:p>
          <a:p>
            <a:r>
              <a:rPr kumimoji="1" lang="ja-JP" altLang="en-US" dirty="0"/>
              <a:t>特徴説明</a:t>
            </a:r>
            <a:r>
              <a:rPr kumimoji="1" lang="ja-JP" altLang="en-US" dirty="0" smtClean="0"/>
              <a:t>は簡潔に箇条書き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9746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考察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調査結果から仮説をどのように結論づけるか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21531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60</Words>
  <Application>Microsoft Office PowerPoint</Application>
  <PresentationFormat>画面に合わせる (4:3)</PresentationFormat>
  <Paragraphs>20</Paragraphs>
  <Slides>7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8" baseType="lpstr">
      <vt:lpstr>Office ​​テーマ</vt:lpstr>
      <vt:lpstr>学内学生意識調査の報告</vt:lpstr>
      <vt:lpstr>調査目的および仮説</vt:lpstr>
      <vt:lpstr>調査要綱</vt:lpstr>
      <vt:lpstr>調査用紙</vt:lpstr>
      <vt:lpstr>調査用紙の説明または仮説</vt:lpstr>
      <vt:lpstr>調査結果</vt:lpstr>
      <vt:lpstr>考察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学内学生意識調査の報告</dc:title>
  <dc:creator>user</dc:creator>
  <cp:lastModifiedBy>user</cp:lastModifiedBy>
  <cp:revision>4</cp:revision>
  <dcterms:created xsi:type="dcterms:W3CDTF">2020-07-08T05:28:33Z</dcterms:created>
  <dcterms:modified xsi:type="dcterms:W3CDTF">2020-07-27T06:17:18Z</dcterms:modified>
</cp:coreProperties>
</file>