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宮地 杏奈" initials="宮地" lastIdx="1" clrIdx="0">
    <p:extLst>
      <p:ext uri="{19B8F6BF-5375-455C-9EA6-DF929625EA0E}">
        <p15:presenceInfo xmlns:p15="http://schemas.microsoft.com/office/powerpoint/2012/main" userId="a482fe8edbaf8c9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40" d="100"/>
          <a:sy n="40" d="100"/>
        </p:scale>
        <p:origin x="48"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宮地 杏奈" userId="a482fe8edbaf8c93" providerId="LiveId" clId="{4DEDD370-F9FE-49BC-AFA2-E2447E82BA2F}"/>
    <pc:docChg chg="undo custSel addSld delSld modSld">
      <pc:chgData name="宮地 杏奈" userId="a482fe8edbaf8c93" providerId="LiveId" clId="{4DEDD370-F9FE-49BC-AFA2-E2447E82BA2F}" dt="2022-11-07T03:52:23.195" v="5934"/>
      <pc:docMkLst>
        <pc:docMk/>
      </pc:docMkLst>
      <pc:sldChg chg="modSp mod">
        <pc:chgData name="宮地 杏奈" userId="a482fe8edbaf8c93" providerId="LiveId" clId="{4DEDD370-F9FE-49BC-AFA2-E2447E82BA2F}" dt="2022-11-06T08:06:32.829" v="5460"/>
        <pc:sldMkLst>
          <pc:docMk/>
          <pc:sldMk cId="2826943994" sldId="257"/>
        </pc:sldMkLst>
        <pc:spChg chg="mod">
          <ac:chgData name="宮地 杏奈" userId="a482fe8edbaf8c93" providerId="LiveId" clId="{4DEDD370-F9FE-49BC-AFA2-E2447E82BA2F}" dt="2022-11-06T08:06:32.829" v="5460"/>
          <ac:spMkLst>
            <pc:docMk/>
            <pc:sldMk cId="2826943994" sldId="257"/>
            <ac:spMk id="3" creationId="{346676AF-6087-7F42-7E07-A2B75D1466F7}"/>
          </ac:spMkLst>
        </pc:spChg>
      </pc:sldChg>
      <pc:sldChg chg="addSp delSp modSp mod">
        <pc:chgData name="宮地 杏奈" userId="a482fe8edbaf8c93" providerId="LiveId" clId="{4DEDD370-F9FE-49BC-AFA2-E2447E82BA2F}" dt="2022-10-17T04:34:47.025" v="17" actId="14100"/>
        <pc:sldMkLst>
          <pc:docMk/>
          <pc:sldMk cId="3971750633" sldId="259"/>
        </pc:sldMkLst>
        <pc:spChg chg="del">
          <ac:chgData name="宮地 杏奈" userId="a482fe8edbaf8c93" providerId="LiveId" clId="{4DEDD370-F9FE-49BC-AFA2-E2447E82BA2F}" dt="2022-10-17T04:32:05.818" v="0" actId="931"/>
          <ac:spMkLst>
            <pc:docMk/>
            <pc:sldMk cId="3971750633" sldId="259"/>
            <ac:spMk id="3" creationId="{EAF613A2-8E00-9C63-BB4F-01AED09782FD}"/>
          </ac:spMkLst>
        </pc:spChg>
        <pc:picChg chg="add mod">
          <ac:chgData name="宮地 杏奈" userId="a482fe8edbaf8c93" providerId="LiveId" clId="{4DEDD370-F9FE-49BC-AFA2-E2447E82BA2F}" dt="2022-10-17T04:34:15.929" v="14" actId="1076"/>
          <ac:picMkLst>
            <pc:docMk/>
            <pc:sldMk cId="3971750633" sldId="259"/>
            <ac:picMk id="5" creationId="{BDC8C5D6-6872-344C-C680-0C5BAB15F75A}"/>
          </ac:picMkLst>
        </pc:picChg>
        <pc:picChg chg="add mod">
          <ac:chgData name="宮地 杏奈" userId="a482fe8edbaf8c93" providerId="LiveId" clId="{4DEDD370-F9FE-49BC-AFA2-E2447E82BA2F}" dt="2022-10-17T04:34:33.484" v="16" actId="1076"/>
          <ac:picMkLst>
            <pc:docMk/>
            <pc:sldMk cId="3971750633" sldId="259"/>
            <ac:picMk id="7" creationId="{907C6EB6-1335-49D2-9EBA-4E1997D66314}"/>
          </ac:picMkLst>
        </pc:picChg>
        <pc:picChg chg="add mod">
          <ac:chgData name="宮地 杏奈" userId="a482fe8edbaf8c93" providerId="LiveId" clId="{4DEDD370-F9FE-49BC-AFA2-E2447E82BA2F}" dt="2022-10-17T04:34:47.025" v="17" actId="14100"/>
          <ac:picMkLst>
            <pc:docMk/>
            <pc:sldMk cId="3971750633" sldId="259"/>
            <ac:picMk id="9" creationId="{6404C931-EB07-104D-5511-B227F9D17754}"/>
          </ac:picMkLst>
        </pc:picChg>
      </pc:sldChg>
      <pc:sldChg chg="modSp new mod addCm delCm modCm">
        <pc:chgData name="宮地 杏奈" userId="a482fe8edbaf8c93" providerId="LiveId" clId="{4DEDD370-F9FE-49BC-AFA2-E2447E82BA2F}" dt="2022-11-07T03:50:19.278" v="5842"/>
        <pc:sldMkLst>
          <pc:docMk/>
          <pc:sldMk cId="927372094" sldId="260"/>
        </pc:sldMkLst>
        <pc:spChg chg="mod">
          <ac:chgData name="宮地 杏奈" userId="a482fe8edbaf8c93" providerId="LiveId" clId="{4DEDD370-F9FE-49BC-AFA2-E2447E82BA2F}" dt="2022-10-17T04:35:55.021" v="67"/>
          <ac:spMkLst>
            <pc:docMk/>
            <pc:sldMk cId="927372094" sldId="260"/>
            <ac:spMk id="2" creationId="{2626EBCB-3D33-00CA-57AA-47EA66C1E269}"/>
          </ac:spMkLst>
        </pc:spChg>
        <pc:spChg chg="mod">
          <ac:chgData name="宮地 杏奈" userId="a482fe8edbaf8c93" providerId="LiveId" clId="{4DEDD370-F9FE-49BC-AFA2-E2447E82BA2F}" dt="2022-11-07T03:50:19.278" v="5842"/>
          <ac:spMkLst>
            <pc:docMk/>
            <pc:sldMk cId="927372094" sldId="260"/>
            <ac:spMk id="3" creationId="{56ED1A6B-450B-49FC-5CDC-AFC4BB072CE4}"/>
          </ac:spMkLst>
        </pc:spChg>
      </pc:sldChg>
      <pc:sldChg chg="modSp new mod">
        <pc:chgData name="宮地 杏奈" userId="a482fe8edbaf8c93" providerId="LiveId" clId="{4DEDD370-F9FE-49BC-AFA2-E2447E82BA2F}" dt="2022-11-06T08:01:27.907" v="5325"/>
        <pc:sldMkLst>
          <pc:docMk/>
          <pc:sldMk cId="3554695540" sldId="261"/>
        </pc:sldMkLst>
        <pc:spChg chg="mod">
          <ac:chgData name="宮地 杏奈" userId="a482fe8edbaf8c93" providerId="LiveId" clId="{4DEDD370-F9FE-49BC-AFA2-E2447E82BA2F}" dt="2022-10-17T04:44:24.196" v="363" actId="122"/>
          <ac:spMkLst>
            <pc:docMk/>
            <pc:sldMk cId="3554695540" sldId="261"/>
            <ac:spMk id="2" creationId="{E284EC2B-C367-9188-5849-3B1639DE0262}"/>
          </ac:spMkLst>
        </pc:spChg>
        <pc:spChg chg="mod">
          <ac:chgData name="宮地 杏奈" userId="a482fe8edbaf8c93" providerId="LiveId" clId="{4DEDD370-F9FE-49BC-AFA2-E2447E82BA2F}" dt="2022-11-06T08:01:27.907" v="5325"/>
          <ac:spMkLst>
            <pc:docMk/>
            <pc:sldMk cId="3554695540" sldId="261"/>
            <ac:spMk id="3" creationId="{AC9FA7E2-DE94-25B9-EEE9-66576691628E}"/>
          </ac:spMkLst>
        </pc:spChg>
      </pc:sldChg>
      <pc:sldChg chg="new del">
        <pc:chgData name="宮地 杏奈" userId="a482fe8edbaf8c93" providerId="LiveId" clId="{4DEDD370-F9FE-49BC-AFA2-E2447E82BA2F}" dt="2022-11-03T11:11:41.222" v="412" actId="680"/>
        <pc:sldMkLst>
          <pc:docMk/>
          <pc:sldMk cId="122093838" sldId="262"/>
        </pc:sldMkLst>
      </pc:sldChg>
      <pc:sldChg chg="new del">
        <pc:chgData name="宮地 杏奈" userId="a482fe8edbaf8c93" providerId="LiveId" clId="{4DEDD370-F9FE-49BC-AFA2-E2447E82BA2F}" dt="2022-11-03T11:11:31.038" v="410" actId="47"/>
        <pc:sldMkLst>
          <pc:docMk/>
          <pc:sldMk cId="3749290835" sldId="262"/>
        </pc:sldMkLst>
      </pc:sldChg>
      <pc:sldChg chg="addSp delSp modSp new mod">
        <pc:chgData name="宮地 杏奈" userId="a482fe8edbaf8c93" providerId="LiveId" clId="{4DEDD370-F9FE-49BC-AFA2-E2447E82BA2F}" dt="2022-11-07T03:52:23.195" v="5934"/>
        <pc:sldMkLst>
          <pc:docMk/>
          <pc:sldMk cId="4224762870" sldId="262"/>
        </pc:sldMkLst>
        <pc:spChg chg="mod">
          <ac:chgData name="宮地 杏奈" userId="a482fe8edbaf8c93" providerId="LiveId" clId="{4DEDD370-F9FE-49BC-AFA2-E2447E82BA2F}" dt="2022-11-03T11:12:36.474" v="496"/>
          <ac:spMkLst>
            <pc:docMk/>
            <pc:sldMk cId="4224762870" sldId="262"/>
            <ac:spMk id="2" creationId="{74305208-CCDE-6A0E-3622-04EFA08DFC6A}"/>
          </ac:spMkLst>
        </pc:spChg>
        <pc:spChg chg="del">
          <ac:chgData name="宮地 杏奈" userId="a482fe8edbaf8c93" providerId="LiveId" clId="{4DEDD370-F9FE-49BC-AFA2-E2447E82BA2F}" dt="2022-11-03T11:28:48.524" v="497" actId="931"/>
          <ac:spMkLst>
            <pc:docMk/>
            <pc:sldMk cId="4224762870" sldId="262"/>
            <ac:spMk id="3" creationId="{697FC401-E97B-8020-E2A2-FE133FDEE5BD}"/>
          </ac:spMkLst>
        </pc:spChg>
        <pc:spChg chg="add mod">
          <ac:chgData name="宮地 杏奈" userId="a482fe8edbaf8c93" providerId="LiveId" clId="{4DEDD370-F9FE-49BC-AFA2-E2447E82BA2F}" dt="2022-11-07T03:52:23.195" v="5934"/>
          <ac:spMkLst>
            <pc:docMk/>
            <pc:sldMk cId="4224762870" sldId="262"/>
            <ac:spMk id="3" creationId="{7A184122-AC61-D1F9-D0E2-BE94AE179566}"/>
          </ac:spMkLst>
        </pc:spChg>
        <pc:spChg chg="add del mod">
          <ac:chgData name="宮地 杏奈" userId="a482fe8edbaf8c93" providerId="LiveId" clId="{4DEDD370-F9FE-49BC-AFA2-E2447E82BA2F}" dt="2022-11-03T11:29:32.023" v="499" actId="931"/>
          <ac:spMkLst>
            <pc:docMk/>
            <pc:sldMk cId="4224762870" sldId="262"/>
            <ac:spMk id="7" creationId="{C14D0D75-42C1-AC0C-C191-DFFE2185A998}"/>
          </ac:spMkLst>
        </pc:spChg>
        <pc:picChg chg="add del mod">
          <ac:chgData name="宮地 杏奈" userId="a482fe8edbaf8c93" providerId="LiveId" clId="{4DEDD370-F9FE-49BC-AFA2-E2447E82BA2F}" dt="2022-11-03T11:29:01.299" v="498" actId="478"/>
          <ac:picMkLst>
            <pc:docMk/>
            <pc:sldMk cId="4224762870" sldId="262"/>
            <ac:picMk id="5" creationId="{A4889657-835B-7E18-D285-469ABA1F6E96}"/>
          </ac:picMkLst>
        </pc:picChg>
        <pc:picChg chg="add mod">
          <ac:chgData name="宮地 杏奈" userId="a482fe8edbaf8c93" providerId="LiveId" clId="{4DEDD370-F9FE-49BC-AFA2-E2447E82BA2F}" dt="2022-11-03T16:39:53.097" v="594" actId="1076"/>
          <ac:picMkLst>
            <pc:docMk/>
            <pc:sldMk cId="4224762870" sldId="262"/>
            <ac:picMk id="9" creationId="{BBE8D0A9-B1FD-3F4F-2F79-FC13000E3721}"/>
          </ac:picMkLst>
        </pc:picChg>
        <pc:picChg chg="add del mod">
          <ac:chgData name="宮地 杏奈" userId="a482fe8edbaf8c93" providerId="LiveId" clId="{4DEDD370-F9FE-49BC-AFA2-E2447E82BA2F}" dt="2022-11-03T11:30:12.047" v="503" actId="931"/>
          <ac:picMkLst>
            <pc:docMk/>
            <pc:sldMk cId="4224762870" sldId="262"/>
            <ac:picMk id="11" creationId="{C47414EB-53C4-BFAD-E3DE-0302262E555E}"/>
          </ac:picMkLst>
        </pc:picChg>
        <pc:picChg chg="add del mod">
          <ac:chgData name="宮地 杏奈" userId="a482fe8edbaf8c93" providerId="LiveId" clId="{4DEDD370-F9FE-49BC-AFA2-E2447E82BA2F}" dt="2022-11-03T11:43:51.418" v="511" actId="478"/>
          <ac:picMkLst>
            <pc:docMk/>
            <pc:sldMk cId="4224762870" sldId="262"/>
            <ac:picMk id="13" creationId="{43F71614-94B9-8A1E-A569-373F5D77673A}"/>
          </ac:picMkLst>
        </pc:picChg>
        <pc:picChg chg="add mod">
          <ac:chgData name="宮地 杏奈" userId="a482fe8edbaf8c93" providerId="LiveId" clId="{4DEDD370-F9FE-49BC-AFA2-E2447E82BA2F}" dt="2022-11-03T16:39:41.448" v="592" actId="1076"/>
          <ac:picMkLst>
            <pc:docMk/>
            <pc:sldMk cId="4224762870" sldId="262"/>
            <ac:picMk id="15" creationId="{D891A857-C771-9DB7-4C79-93F1EA62D5CF}"/>
          </ac:picMkLst>
        </pc:picChg>
        <pc:picChg chg="add del mod">
          <ac:chgData name="宮地 杏奈" userId="a482fe8edbaf8c93" providerId="LiveId" clId="{4DEDD370-F9FE-49BC-AFA2-E2447E82BA2F}" dt="2022-11-03T16:37:57.214" v="585" actId="478"/>
          <ac:picMkLst>
            <pc:docMk/>
            <pc:sldMk cId="4224762870" sldId="262"/>
            <ac:picMk id="17" creationId="{3044C707-2728-1CFE-D842-97DA84573221}"/>
          </ac:picMkLst>
        </pc:picChg>
        <pc:picChg chg="add mod">
          <ac:chgData name="宮地 杏奈" userId="a482fe8edbaf8c93" providerId="LiveId" clId="{4DEDD370-F9FE-49BC-AFA2-E2447E82BA2F}" dt="2022-11-03T16:39:48.372" v="593" actId="1076"/>
          <ac:picMkLst>
            <pc:docMk/>
            <pc:sldMk cId="4224762870" sldId="262"/>
            <ac:picMk id="19" creationId="{6CA4778A-4CDB-A74C-29E7-5931802F2F37}"/>
          </ac:picMkLst>
        </pc:picChg>
      </pc:sldChg>
      <pc:sldChg chg="addSp modSp new del mod">
        <pc:chgData name="宮地 杏奈" userId="a482fe8edbaf8c93" providerId="LiveId" clId="{4DEDD370-F9FE-49BC-AFA2-E2447E82BA2F}" dt="2022-11-03T10:42:13.381" v="409" actId="47"/>
        <pc:sldMkLst>
          <pc:docMk/>
          <pc:sldMk cId="604790770" sldId="263"/>
        </pc:sldMkLst>
        <pc:spChg chg="add mod">
          <ac:chgData name="宮地 杏奈" userId="a482fe8edbaf8c93" providerId="LiveId" clId="{4DEDD370-F9FE-49BC-AFA2-E2447E82BA2F}" dt="2022-11-02T07:12:24.069" v="386" actId="242"/>
          <ac:spMkLst>
            <pc:docMk/>
            <pc:sldMk cId="604790770" sldId="263"/>
            <ac:spMk id="2" creationId="{579580A3-6650-4B11-68FC-67F7F5087345}"/>
          </ac:spMkLst>
        </pc:spChg>
        <pc:graphicFrameChg chg="add mod">
          <ac:chgData name="宮地 杏奈" userId="a482fe8edbaf8c93" providerId="LiveId" clId="{4DEDD370-F9FE-49BC-AFA2-E2447E82BA2F}" dt="2022-11-02T07:14:43.985" v="388" actId="1957"/>
          <ac:graphicFrameMkLst>
            <pc:docMk/>
            <pc:sldMk cId="604790770" sldId="263"/>
            <ac:graphicFrameMk id="5" creationId="{47AF0911-6D94-1ADE-3AA2-0A7E643CA71E}"/>
          </ac:graphicFrameMkLst>
        </pc:graphicFrameChg>
      </pc:sldChg>
      <pc:sldChg chg="new del">
        <pc:chgData name="宮地 杏奈" userId="a482fe8edbaf8c93" providerId="LiveId" clId="{4DEDD370-F9FE-49BC-AFA2-E2447E82BA2F}" dt="2022-11-02T07:09:42.743" v="366" actId="47"/>
        <pc:sldMkLst>
          <pc:docMk/>
          <pc:sldMk cId="1195203723" sldId="263"/>
        </pc:sldMkLst>
      </pc:sldChg>
      <pc:sldChg chg="addSp delSp modSp new mod">
        <pc:chgData name="宮地 杏奈" userId="a482fe8edbaf8c93" providerId="LiveId" clId="{4DEDD370-F9FE-49BC-AFA2-E2447E82BA2F}" dt="2022-11-06T06:33:07.154" v="2035"/>
        <pc:sldMkLst>
          <pc:docMk/>
          <pc:sldMk cId="4112016712" sldId="263"/>
        </pc:sldMkLst>
        <pc:spChg chg="mod">
          <ac:chgData name="宮地 杏奈" userId="a482fe8edbaf8c93" providerId="LiveId" clId="{4DEDD370-F9FE-49BC-AFA2-E2447E82BA2F}" dt="2022-11-03T11:46:17.306" v="584"/>
          <ac:spMkLst>
            <pc:docMk/>
            <pc:sldMk cId="4112016712" sldId="263"/>
            <ac:spMk id="2" creationId="{818FDDC6-CD5D-680E-278C-78DE37431EF7}"/>
          </ac:spMkLst>
        </pc:spChg>
        <pc:spChg chg="del mod">
          <ac:chgData name="宮地 杏奈" userId="a482fe8edbaf8c93" providerId="LiveId" clId="{4DEDD370-F9FE-49BC-AFA2-E2447E82BA2F}" dt="2022-11-03T16:59:50.253" v="596" actId="931"/>
          <ac:spMkLst>
            <pc:docMk/>
            <pc:sldMk cId="4112016712" sldId="263"/>
            <ac:spMk id="3" creationId="{AE3A0C6F-2AB3-4875-C702-A56AB1522EA4}"/>
          </ac:spMkLst>
        </pc:spChg>
        <pc:spChg chg="add mod">
          <ac:chgData name="宮地 杏奈" userId="a482fe8edbaf8c93" providerId="LiveId" clId="{4DEDD370-F9FE-49BC-AFA2-E2447E82BA2F}" dt="2022-11-06T06:33:07.154" v="2035"/>
          <ac:spMkLst>
            <pc:docMk/>
            <pc:sldMk cId="4112016712" sldId="263"/>
            <ac:spMk id="7" creationId="{5A1C9761-824E-C932-E4FA-F00AA7C05161}"/>
          </ac:spMkLst>
        </pc:spChg>
        <pc:picChg chg="add del mod">
          <ac:chgData name="宮地 杏奈" userId="a482fe8edbaf8c93" providerId="LiveId" clId="{4DEDD370-F9FE-49BC-AFA2-E2447E82BA2F}" dt="2022-11-06T06:05:17.904" v="1738" actId="478"/>
          <ac:picMkLst>
            <pc:docMk/>
            <pc:sldMk cId="4112016712" sldId="263"/>
            <ac:picMk id="4" creationId="{29EEBFA3-83EF-91EE-2448-5947C8935D92}"/>
          </ac:picMkLst>
        </pc:picChg>
        <pc:picChg chg="add del mod">
          <ac:chgData name="宮地 杏奈" userId="a482fe8edbaf8c93" providerId="LiveId" clId="{4DEDD370-F9FE-49BC-AFA2-E2447E82BA2F}" dt="2022-11-03T17:01:59.472" v="610" actId="21"/>
          <ac:picMkLst>
            <pc:docMk/>
            <pc:sldMk cId="4112016712" sldId="263"/>
            <ac:picMk id="5" creationId="{17C27BC0-1478-6DE6-F282-BB4684EE7361}"/>
          </ac:picMkLst>
        </pc:picChg>
        <pc:picChg chg="add del mod">
          <ac:chgData name="宮地 杏奈" userId="a482fe8edbaf8c93" providerId="LiveId" clId="{4DEDD370-F9FE-49BC-AFA2-E2447E82BA2F}" dt="2022-11-06T06:06:01.528" v="1742" actId="478"/>
          <ac:picMkLst>
            <pc:docMk/>
            <pc:sldMk cId="4112016712" sldId="263"/>
            <ac:picMk id="6" creationId="{074C7F66-B58B-C145-5541-08EA227EDFAC}"/>
          </ac:picMkLst>
        </pc:picChg>
        <pc:picChg chg="add del mod">
          <ac:chgData name="宮地 杏奈" userId="a482fe8edbaf8c93" providerId="LiveId" clId="{4DEDD370-F9FE-49BC-AFA2-E2447E82BA2F}" dt="2022-11-06T05:11:03.574" v="1718" actId="478"/>
          <ac:picMkLst>
            <pc:docMk/>
            <pc:sldMk cId="4112016712" sldId="263"/>
            <ac:picMk id="8" creationId="{E44B1A6C-68F7-685B-03F2-38BEA5945383}"/>
          </ac:picMkLst>
        </pc:picChg>
        <pc:picChg chg="add del mod">
          <ac:chgData name="宮地 杏奈" userId="a482fe8edbaf8c93" providerId="LiveId" clId="{4DEDD370-F9FE-49BC-AFA2-E2447E82BA2F}" dt="2022-11-06T06:06:30.181" v="1746" actId="478"/>
          <ac:picMkLst>
            <pc:docMk/>
            <pc:sldMk cId="4112016712" sldId="263"/>
            <ac:picMk id="10" creationId="{27038F82-42C5-A22E-D58C-403B840BF3B7}"/>
          </ac:picMkLst>
        </pc:picChg>
        <pc:picChg chg="add mod">
          <ac:chgData name="宮地 杏奈" userId="a482fe8edbaf8c93" providerId="LiveId" clId="{4DEDD370-F9FE-49BC-AFA2-E2447E82BA2F}" dt="2022-11-06T06:07:14.309" v="1749" actId="1076"/>
          <ac:picMkLst>
            <pc:docMk/>
            <pc:sldMk cId="4112016712" sldId="263"/>
            <ac:picMk id="12" creationId="{F8E539F7-AC15-A39F-33D0-B585C7354013}"/>
          </ac:picMkLst>
        </pc:picChg>
      </pc:sldChg>
      <pc:sldChg chg="addSp delSp modSp new del mod">
        <pc:chgData name="宮地 杏奈" userId="a482fe8edbaf8c93" providerId="LiveId" clId="{4DEDD370-F9FE-49BC-AFA2-E2447E82BA2F}" dt="2022-11-03T10:42:09.493" v="408" actId="47"/>
        <pc:sldMkLst>
          <pc:docMk/>
          <pc:sldMk cId="1116269318" sldId="264"/>
        </pc:sldMkLst>
        <pc:spChg chg="add del mod">
          <ac:chgData name="宮地 杏奈" userId="a482fe8edbaf8c93" providerId="LiveId" clId="{4DEDD370-F9FE-49BC-AFA2-E2447E82BA2F}" dt="2022-11-03T10:33:10.487" v="394" actId="478"/>
          <ac:spMkLst>
            <pc:docMk/>
            <pc:sldMk cId="1116269318" sldId="264"/>
            <ac:spMk id="2" creationId="{66E51E4B-C4ED-E360-E149-5E783F0825F7}"/>
          </ac:spMkLst>
        </pc:spChg>
        <pc:spChg chg="add del mod">
          <ac:chgData name="宮地 杏奈" userId="a482fe8edbaf8c93" providerId="LiveId" clId="{4DEDD370-F9FE-49BC-AFA2-E2447E82BA2F}" dt="2022-11-03T10:42:05.482" v="407" actId="478"/>
          <ac:spMkLst>
            <pc:docMk/>
            <pc:sldMk cId="1116269318" sldId="264"/>
            <ac:spMk id="3" creationId="{A455C55C-C978-9B5E-556A-FEA991A1EC6A}"/>
          </ac:spMkLst>
        </pc:spChg>
        <pc:graphicFrameChg chg="add mod">
          <ac:chgData name="宮地 杏奈" userId="a482fe8edbaf8c93" providerId="LiveId" clId="{4DEDD370-F9FE-49BC-AFA2-E2447E82BA2F}" dt="2022-11-03T10:33:51.452" v="400" actId="1957"/>
          <ac:graphicFrameMkLst>
            <pc:docMk/>
            <pc:sldMk cId="1116269318" sldId="264"/>
            <ac:graphicFrameMk id="6" creationId="{D80C8DDF-F0FB-D45B-EF8C-808B83FC9524}"/>
          </ac:graphicFrameMkLst>
        </pc:graphicFrameChg>
      </pc:sldChg>
      <pc:sldChg chg="addSp delSp modSp new mod">
        <pc:chgData name="宮地 杏奈" userId="a482fe8edbaf8c93" providerId="LiveId" clId="{4DEDD370-F9FE-49BC-AFA2-E2447E82BA2F}" dt="2022-11-06T06:37:30.546" v="2174"/>
        <pc:sldMkLst>
          <pc:docMk/>
          <pc:sldMk cId="2303073713" sldId="264"/>
        </pc:sldMkLst>
        <pc:spChg chg="mod">
          <ac:chgData name="宮地 杏奈" userId="a482fe8edbaf8c93" providerId="LiveId" clId="{4DEDD370-F9FE-49BC-AFA2-E2447E82BA2F}" dt="2022-11-06T06:36:18.068" v="2047" actId="1076"/>
          <ac:spMkLst>
            <pc:docMk/>
            <pc:sldMk cId="2303073713" sldId="264"/>
            <ac:spMk id="2" creationId="{D6FA0A8E-8280-47E0-2F38-A03C42E0A06A}"/>
          </ac:spMkLst>
        </pc:spChg>
        <pc:spChg chg="mod">
          <ac:chgData name="宮地 杏奈" userId="a482fe8edbaf8c93" providerId="LiveId" clId="{4DEDD370-F9FE-49BC-AFA2-E2447E82BA2F}" dt="2022-11-06T06:37:30.546" v="2174"/>
          <ac:spMkLst>
            <pc:docMk/>
            <pc:sldMk cId="2303073713" sldId="264"/>
            <ac:spMk id="3" creationId="{21BC0370-3EC1-F860-B2E4-73FFDD85C636}"/>
          </ac:spMkLst>
        </pc:spChg>
        <pc:picChg chg="add del mod">
          <ac:chgData name="宮地 杏奈" userId="a482fe8edbaf8c93" providerId="LiveId" clId="{4DEDD370-F9FE-49BC-AFA2-E2447E82BA2F}" dt="2022-11-06T06:07:43.637" v="1751" actId="478"/>
          <ac:picMkLst>
            <pc:docMk/>
            <pc:sldMk cId="2303073713" sldId="264"/>
            <ac:picMk id="5" creationId="{BE8AE0D6-EA4C-8703-586C-2C1937CD9639}"/>
          </ac:picMkLst>
        </pc:picChg>
        <pc:picChg chg="add mod">
          <ac:chgData name="宮地 杏奈" userId="a482fe8edbaf8c93" providerId="LiveId" clId="{4DEDD370-F9FE-49BC-AFA2-E2447E82BA2F}" dt="2022-11-06T06:08:16.447" v="1757" actId="1076"/>
          <ac:picMkLst>
            <pc:docMk/>
            <pc:sldMk cId="2303073713" sldId="264"/>
            <ac:picMk id="7" creationId="{27599D36-8DF8-B89E-F81C-3EF2C1AD11A8}"/>
          </ac:picMkLst>
        </pc:picChg>
      </pc:sldChg>
      <pc:sldChg chg="addSp delSp modSp new mod">
        <pc:chgData name="宮地 杏奈" userId="a482fe8edbaf8c93" providerId="LiveId" clId="{4DEDD370-F9FE-49BC-AFA2-E2447E82BA2F}" dt="2022-11-06T06:50:34.657" v="2377"/>
        <pc:sldMkLst>
          <pc:docMk/>
          <pc:sldMk cId="335939651" sldId="265"/>
        </pc:sldMkLst>
        <pc:spChg chg="mod">
          <ac:chgData name="宮地 杏奈" userId="a482fe8edbaf8c93" providerId="LiveId" clId="{4DEDD370-F9FE-49BC-AFA2-E2447E82BA2F}" dt="2022-11-06T04:24:44.722" v="868"/>
          <ac:spMkLst>
            <pc:docMk/>
            <pc:sldMk cId="335939651" sldId="265"/>
            <ac:spMk id="2" creationId="{4226DC55-D282-1027-FB4E-A414429F3119}"/>
          </ac:spMkLst>
        </pc:spChg>
        <pc:spChg chg="mod">
          <ac:chgData name="宮地 杏奈" userId="a482fe8edbaf8c93" providerId="LiveId" clId="{4DEDD370-F9FE-49BC-AFA2-E2447E82BA2F}" dt="2022-11-06T06:50:34.657" v="2377"/>
          <ac:spMkLst>
            <pc:docMk/>
            <pc:sldMk cId="335939651" sldId="265"/>
            <ac:spMk id="3" creationId="{A7664B29-CB1E-FA52-A634-5870875B0F5D}"/>
          </ac:spMkLst>
        </pc:spChg>
        <pc:picChg chg="add del mod">
          <ac:chgData name="宮地 杏奈" userId="a482fe8edbaf8c93" providerId="LiveId" clId="{4DEDD370-F9FE-49BC-AFA2-E2447E82BA2F}" dt="2022-11-06T06:09:35.775" v="1758" actId="478"/>
          <ac:picMkLst>
            <pc:docMk/>
            <pc:sldMk cId="335939651" sldId="265"/>
            <ac:picMk id="5" creationId="{62547BDA-CE8A-0D8B-1F8B-F0ABAE8BDA35}"/>
          </ac:picMkLst>
        </pc:picChg>
        <pc:picChg chg="add mod">
          <ac:chgData name="宮地 杏奈" userId="a482fe8edbaf8c93" providerId="LiveId" clId="{4DEDD370-F9FE-49BC-AFA2-E2447E82BA2F}" dt="2022-11-06T06:10:05.007" v="1763" actId="1076"/>
          <ac:picMkLst>
            <pc:docMk/>
            <pc:sldMk cId="335939651" sldId="265"/>
            <ac:picMk id="7" creationId="{2CC02A0D-B46D-EB14-0F8C-8E7EECC3ABAE}"/>
          </ac:picMkLst>
        </pc:picChg>
      </pc:sldChg>
      <pc:sldChg chg="addSp delSp modSp new mod">
        <pc:chgData name="宮地 杏奈" userId="a482fe8edbaf8c93" providerId="LiveId" clId="{4DEDD370-F9FE-49BC-AFA2-E2447E82BA2F}" dt="2022-11-06T06:57:00.748" v="2692"/>
        <pc:sldMkLst>
          <pc:docMk/>
          <pc:sldMk cId="3455784349" sldId="266"/>
        </pc:sldMkLst>
        <pc:spChg chg="mod">
          <ac:chgData name="宮地 杏奈" userId="a482fe8edbaf8c93" providerId="LiveId" clId="{4DEDD370-F9FE-49BC-AFA2-E2447E82BA2F}" dt="2022-11-06T04:25:59.896" v="977"/>
          <ac:spMkLst>
            <pc:docMk/>
            <pc:sldMk cId="3455784349" sldId="266"/>
            <ac:spMk id="2" creationId="{8134EDE4-7627-5BBD-9A5D-C84F59A2FEA2}"/>
          </ac:spMkLst>
        </pc:spChg>
        <pc:spChg chg="mod">
          <ac:chgData name="宮地 杏奈" userId="a482fe8edbaf8c93" providerId="LiveId" clId="{4DEDD370-F9FE-49BC-AFA2-E2447E82BA2F}" dt="2022-11-06T06:57:00.748" v="2692"/>
          <ac:spMkLst>
            <pc:docMk/>
            <pc:sldMk cId="3455784349" sldId="266"/>
            <ac:spMk id="3" creationId="{CD8816D3-E703-DE3E-4EFD-B8887102F2A3}"/>
          </ac:spMkLst>
        </pc:spChg>
        <pc:picChg chg="add del mod">
          <ac:chgData name="宮地 杏奈" userId="a482fe8edbaf8c93" providerId="LiveId" clId="{4DEDD370-F9FE-49BC-AFA2-E2447E82BA2F}" dt="2022-11-06T06:10:10.448" v="1764" actId="478"/>
          <ac:picMkLst>
            <pc:docMk/>
            <pc:sldMk cId="3455784349" sldId="266"/>
            <ac:picMk id="5" creationId="{A10492FE-271D-79CB-F945-9AA7A3937DD9}"/>
          </ac:picMkLst>
        </pc:picChg>
        <pc:picChg chg="add mod">
          <ac:chgData name="宮地 杏奈" userId="a482fe8edbaf8c93" providerId="LiveId" clId="{4DEDD370-F9FE-49BC-AFA2-E2447E82BA2F}" dt="2022-11-06T06:11:29.596" v="1767" actId="1076"/>
          <ac:picMkLst>
            <pc:docMk/>
            <pc:sldMk cId="3455784349" sldId="266"/>
            <ac:picMk id="7" creationId="{0EF2C9E6-0AE4-B6EB-653A-0C4CF3D6E554}"/>
          </ac:picMkLst>
        </pc:picChg>
      </pc:sldChg>
      <pc:sldChg chg="addSp delSp modSp new mod">
        <pc:chgData name="宮地 杏奈" userId="a482fe8edbaf8c93" providerId="LiveId" clId="{4DEDD370-F9FE-49BC-AFA2-E2447E82BA2F}" dt="2022-11-06T07:02:03.493" v="2984"/>
        <pc:sldMkLst>
          <pc:docMk/>
          <pc:sldMk cId="3544156321" sldId="267"/>
        </pc:sldMkLst>
        <pc:spChg chg="mod">
          <ac:chgData name="宮地 杏奈" userId="a482fe8edbaf8c93" providerId="LiveId" clId="{4DEDD370-F9FE-49BC-AFA2-E2447E82BA2F}" dt="2022-11-06T04:27:11.341" v="1126"/>
          <ac:spMkLst>
            <pc:docMk/>
            <pc:sldMk cId="3544156321" sldId="267"/>
            <ac:spMk id="2" creationId="{FE857A0D-A351-49E8-910D-5DD9CD89EDDF}"/>
          </ac:spMkLst>
        </pc:spChg>
        <pc:spChg chg="mod">
          <ac:chgData name="宮地 杏奈" userId="a482fe8edbaf8c93" providerId="LiveId" clId="{4DEDD370-F9FE-49BC-AFA2-E2447E82BA2F}" dt="2022-11-06T07:02:03.493" v="2984"/>
          <ac:spMkLst>
            <pc:docMk/>
            <pc:sldMk cId="3544156321" sldId="267"/>
            <ac:spMk id="3" creationId="{650134C1-C985-99ED-45E6-CF7E78C5729D}"/>
          </ac:spMkLst>
        </pc:spChg>
        <pc:picChg chg="add del mod">
          <ac:chgData name="宮地 杏奈" userId="a482fe8edbaf8c93" providerId="LiveId" clId="{4DEDD370-F9FE-49BC-AFA2-E2447E82BA2F}" dt="2022-11-06T06:11:37.137" v="1768" actId="478"/>
          <ac:picMkLst>
            <pc:docMk/>
            <pc:sldMk cId="3544156321" sldId="267"/>
            <ac:picMk id="5" creationId="{08A4E0F1-D084-9576-487F-701CD886C6EB}"/>
          </ac:picMkLst>
        </pc:picChg>
        <pc:picChg chg="add mod">
          <ac:chgData name="宮地 杏奈" userId="a482fe8edbaf8c93" providerId="LiveId" clId="{4DEDD370-F9FE-49BC-AFA2-E2447E82BA2F}" dt="2022-11-06T06:12:26.741" v="1772" actId="1076"/>
          <ac:picMkLst>
            <pc:docMk/>
            <pc:sldMk cId="3544156321" sldId="267"/>
            <ac:picMk id="7" creationId="{76B91371-5071-7871-C008-B0E69B8E0BC7}"/>
          </ac:picMkLst>
        </pc:picChg>
      </pc:sldChg>
      <pc:sldChg chg="addSp delSp modSp new mod">
        <pc:chgData name="宮地 杏奈" userId="a482fe8edbaf8c93" providerId="LiveId" clId="{4DEDD370-F9FE-49BC-AFA2-E2447E82BA2F}" dt="2022-11-06T07:11:15.550" v="3154"/>
        <pc:sldMkLst>
          <pc:docMk/>
          <pc:sldMk cId="648625309" sldId="268"/>
        </pc:sldMkLst>
        <pc:spChg chg="mod">
          <ac:chgData name="宮地 杏奈" userId="a482fe8edbaf8c93" providerId="LiveId" clId="{4DEDD370-F9FE-49BC-AFA2-E2447E82BA2F}" dt="2022-11-06T04:27:55.611" v="1239"/>
          <ac:spMkLst>
            <pc:docMk/>
            <pc:sldMk cId="648625309" sldId="268"/>
            <ac:spMk id="2" creationId="{6DB7209D-3538-913E-CF95-28CADE285635}"/>
          </ac:spMkLst>
        </pc:spChg>
        <pc:spChg chg="mod">
          <ac:chgData name="宮地 杏奈" userId="a482fe8edbaf8c93" providerId="LiveId" clId="{4DEDD370-F9FE-49BC-AFA2-E2447E82BA2F}" dt="2022-11-06T07:11:15.550" v="3154"/>
          <ac:spMkLst>
            <pc:docMk/>
            <pc:sldMk cId="648625309" sldId="268"/>
            <ac:spMk id="3" creationId="{5985DD95-B018-C287-8E40-1DB48B6EBC6B}"/>
          </ac:spMkLst>
        </pc:spChg>
        <pc:picChg chg="add del mod">
          <ac:chgData name="宮地 杏奈" userId="a482fe8edbaf8c93" providerId="LiveId" clId="{4DEDD370-F9FE-49BC-AFA2-E2447E82BA2F}" dt="2022-11-06T05:30:02.975" v="1725" actId="478"/>
          <ac:picMkLst>
            <pc:docMk/>
            <pc:sldMk cId="648625309" sldId="268"/>
            <ac:picMk id="5" creationId="{AD26E598-C92B-7AB5-4A02-46E396D0C91D}"/>
          </ac:picMkLst>
        </pc:picChg>
        <pc:picChg chg="add del mod">
          <ac:chgData name="宮地 杏奈" userId="a482fe8edbaf8c93" providerId="LiveId" clId="{4DEDD370-F9FE-49BC-AFA2-E2447E82BA2F}" dt="2022-11-06T06:16:39.353" v="1773" actId="21"/>
          <ac:picMkLst>
            <pc:docMk/>
            <pc:sldMk cId="648625309" sldId="268"/>
            <ac:picMk id="7" creationId="{0366D451-7CE7-4428-1F14-54C5E3A46D0D}"/>
          </ac:picMkLst>
        </pc:picChg>
        <pc:picChg chg="add mod">
          <ac:chgData name="宮地 杏奈" userId="a482fe8edbaf8c93" providerId="LiveId" clId="{4DEDD370-F9FE-49BC-AFA2-E2447E82BA2F}" dt="2022-11-06T06:17:08.173" v="1776" actId="1076"/>
          <ac:picMkLst>
            <pc:docMk/>
            <pc:sldMk cId="648625309" sldId="268"/>
            <ac:picMk id="9" creationId="{A7D20BA2-75F0-572E-C571-4BF74A8A87C1}"/>
          </ac:picMkLst>
        </pc:picChg>
      </pc:sldChg>
      <pc:sldChg chg="addSp delSp modSp new mod">
        <pc:chgData name="宮地 杏奈" userId="a482fe8edbaf8c93" providerId="LiveId" clId="{4DEDD370-F9FE-49BC-AFA2-E2447E82BA2F}" dt="2022-11-06T07:18:26.867" v="3389"/>
        <pc:sldMkLst>
          <pc:docMk/>
          <pc:sldMk cId="1844543792" sldId="269"/>
        </pc:sldMkLst>
        <pc:spChg chg="mod">
          <ac:chgData name="宮地 杏奈" userId="a482fe8edbaf8c93" providerId="LiveId" clId="{4DEDD370-F9FE-49BC-AFA2-E2447E82BA2F}" dt="2022-11-06T04:28:56.016" v="1283"/>
          <ac:spMkLst>
            <pc:docMk/>
            <pc:sldMk cId="1844543792" sldId="269"/>
            <ac:spMk id="2" creationId="{B539C9C3-2368-E6F6-3DDA-E5EA8C1837D3}"/>
          </ac:spMkLst>
        </pc:spChg>
        <pc:spChg chg="mod">
          <ac:chgData name="宮地 杏奈" userId="a482fe8edbaf8c93" providerId="LiveId" clId="{4DEDD370-F9FE-49BC-AFA2-E2447E82BA2F}" dt="2022-11-06T07:18:26.867" v="3389"/>
          <ac:spMkLst>
            <pc:docMk/>
            <pc:sldMk cId="1844543792" sldId="269"/>
            <ac:spMk id="3" creationId="{D178F4FD-1BFC-DC84-19C6-2A3D5399CDBA}"/>
          </ac:spMkLst>
        </pc:spChg>
        <pc:picChg chg="add del mod">
          <ac:chgData name="宮地 杏奈" userId="a482fe8edbaf8c93" providerId="LiveId" clId="{4DEDD370-F9FE-49BC-AFA2-E2447E82BA2F}" dt="2022-11-06T06:17:35.235" v="1777" actId="21"/>
          <ac:picMkLst>
            <pc:docMk/>
            <pc:sldMk cId="1844543792" sldId="269"/>
            <ac:picMk id="5" creationId="{31F06A19-CDE1-CE6A-49C8-628E8407E11F}"/>
          </ac:picMkLst>
        </pc:picChg>
        <pc:picChg chg="add del mod">
          <ac:chgData name="宮地 杏奈" userId="a482fe8edbaf8c93" providerId="LiveId" clId="{4DEDD370-F9FE-49BC-AFA2-E2447E82BA2F}" dt="2022-11-06T06:17:50.853" v="1779" actId="21"/>
          <ac:picMkLst>
            <pc:docMk/>
            <pc:sldMk cId="1844543792" sldId="269"/>
            <ac:picMk id="7" creationId="{101898D4-7233-F24F-A16C-4E3AD6824355}"/>
          </ac:picMkLst>
        </pc:picChg>
        <pc:picChg chg="add mod">
          <ac:chgData name="宮地 杏奈" userId="a482fe8edbaf8c93" providerId="LiveId" clId="{4DEDD370-F9FE-49BC-AFA2-E2447E82BA2F}" dt="2022-11-06T06:18:17.748" v="1782" actId="1076"/>
          <ac:picMkLst>
            <pc:docMk/>
            <pc:sldMk cId="1844543792" sldId="269"/>
            <ac:picMk id="9" creationId="{8E91E28C-5A82-85E5-80E2-43395DF6F8A8}"/>
          </ac:picMkLst>
        </pc:picChg>
      </pc:sldChg>
      <pc:sldChg chg="addSp delSp modSp new mod">
        <pc:chgData name="宮地 杏奈" userId="a482fe8edbaf8c93" providerId="LiveId" clId="{4DEDD370-F9FE-49BC-AFA2-E2447E82BA2F}" dt="2022-11-06T07:28:15.015" v="3565" actId="20577"/>
        <pc:sldMkLst>
          <pc:docMk/>
          <pc:sldMk cId="2575800043" sldId="270"/>
        </pc:sldMkLst>
        <pc:spChg chg="mod">
          <ac:chgData name="宮地 杏奈" userId="a482fe8edbaf8c93" providerId="LiveId" clId="{4DEDD370-F9FE-49BC-AFA2-E2447E82BA2F}" dt="2022-11-06T04:29:53.772" v="1398"/>
          <ac:spMkLst>
            <pc:docMk/>
            <pc:sldMk cId="2575800043" sldId="270"/>
            <ac:spMk id="2" creationId="{8DF303B2-EB8E-8799-0D50-95D9AC2378AC}"/>
          </ac:spMkLst>
        </pc:spChg>
        <pc:spChg chg="mod">
          <ac:chgData name="宮地 杏奈" userId="a482fe8edbaf8c93" providerId="LiveId" clId="{4DEDD370-F9FE-49BC-AFA2-E2447E82BA2F}" dt="2022-11-06T07:28:15.015" v="3565" actId="20577"/>
          <ac:spMkLst>
            <pc:docMk/>
            <pc:sldMk cId="2575800043" sldId="270"/>
            <ac:spMk id="3" creationId="{7C7309DE-A42F-CEE2-1708-5CA30B5395C9}"/>
          </ac:spMkLst>
        </pc:spChg>
        <pc:picChg chg="add del mod">
          <ac:chgData name="宮地 杏奈" userId="a482fe8edbaf8c93" providerId="LiveId" clId="{4DEDD370-F9FE-49BC-AFA2-E2447E82BA2F}" dt="2022-11-06T06:18:49.595" v="1783" actId="21"/>
          <ac:picMkLst>
            <pc:docMk/>
            <pc:sldMk cId="2575800043" sldId="270"/>
            <ac:picMk id="5" creationId="{CFD4A8DA-5085-01FF-7546-13F58B807C17}"/>
          </ac:picMkLst>
        </pc:picChg>
        <pc:picChg chg="add mod">
          <ac:chgData name="宮地 杏奈" userId="a482fe8edbaf8c93" providerId="LiveId" clId="{4DEDD370-F9FE-49BC-AFA2-E2447E82BA2F}" dt="2022-11-06T06:19:11.986" v="1786" actId="1076"/>
          <ac:picMkLst>
            <pc:docMk/>
            <pc:sldMk cId="2575800043" sldId="270"/>
            <ac:picMk id="7" creationId="{3F9D06A6-D048-4B6A-DFAC-F335711E3FE0}"/>
          </ac:picMkLst>
        </pc:picChg>
      </pc:sldChg>
      <pc:sldChg chg="addSp delSp modSp new mod">
        <pc:chgData name="宮地 杏奈" userId="a482fe8edbaf8c93" providerId="LiveId" clId="{4DEDD370-F9FE-49BC-AFA2-E2447E82BA2F}" dt="2022-11-06T07:30:20.539" v="3840"/>
        <pc:sldMkLst>
          <pc:docMk/>
          <pc:sldMk cId="1137679619" sldId="271"/>
        </pc:sldMkLst>
        <pc:spChg chg="mod">
          <ac:chgData name="宮地 杏奈" userId="a482fe8edbaf8c93" providerId="LiveId" clId="{4DEDD370-F9FE-49BC-AFA2-E2447E82BA2F}" dt="2022-11-06T04:30:44.343" v="1512"/>
          <ac:spMkLst>
            <pc:docMk/>
            <pc:sldMk cId="1137679619" sldId="271"/>
            <ac:spMk id="2" creationId="{7FE3ED18-98AE-A0F0-19FE-66C008C14D3C}"/>
          </ac:spMkLst>
        </pc:spChg>
        <pc:spChg chg="mod">
          <ac:chgData name="宮地 杏奈" userId="a482fe8edbaf8c93" providerId="LiveId" clId="{4DEDD370-F9FE-49BC-AFA2-E2447E82BA2F}" dt="2022-11-06T07:30:20.539" v="3840"/>
          <ac:spMkLst>
            <pc:docMk/>
            <pc:sldMk cId="1137679619" sldId="271"/>
            <ac:spMk id="3" creationId="{CE5FB814-A5D8-12A0-B258-DAC684A6F64E}"/>
          </ac:spMkLst>
        </pc:spChg>
        <pc:picChg chg="add del mod">
          <ac:chgData name="宮地 杏奈" userId="a482fe8edbaf8c93" providerId="LiveId" clId="{4DEDD370-F9FE-49BC-AFA2-E2447E82BA2F}" dt="2022-11-06T06:19:41.012" v="1787" actId="21"/>
          <ac:picMkLst>
            <pc:docMk/>
            <pc:sldMk cId="1137679619" sldId="271"/>
            <ac:picMk id="5" creationId="{6FF6A665-F8F5-1B24-F777-29DB956907D0}"/>
          </ac:picMkLst>
        </pc:picChg>
        <pc:picChg chg="add mod">
          <ac:chgData name="宮地 杏奈" userId="a482fe8edbaf8c93" providerId="LiveId" clId="{4DEDD370-F9FE-49BC-AFA2-E2447E82BA2F}" dt="2022-11-06T06:20:09.162" v="1791" actId="1076"/>
          <ac:picMkLst>
            <pc:docMk/>
            <pc:sldMk cId="1137679619" sldId="271"/>
            <ac:picMk id="7" creationId="{1EA36C65-BDB7-3CB3-8722-C4FEE71CD991}"/>
          </ac:picMkLst>
        </pc:picChg>
      </pc:sldChg>
      <pc:sldChg chg="addSp delSp modSp new mod">
        <pc:chgData name="宮地 杏奈" userId="a482fe8edbaf8c93" providerId="LiveId" clId="{4DEDD370-F9FE-49BC-AFA2-E2447E82BA2F}" dt="2022-11-06T07:33:35.978" v="4000"/>
        <pc:sldMkLst>
          <pc:docMk/>
          <pc:sldMk cId="1497257285" sldId="272"/>
        </pc:sldMkLst>
        <pc:spChg chg="mod">
          <ac:chgData name="宮地 杏奈" userId="a482fe8edbaf8c93" providerId="LiveId" clId="{4DEDD370-F9FE-49BC-AFA2-E2447E82BA2F}" dt="2022-11-06T04:31:36.458" v="1619"/>
          <ac:spMkLst>
            <pc:docMk/>
            <pc:sldMk cId="1497257285" sldId="272"/>
            <ac:spMk id="2" creationId="{0B4CCB5F-56F6-E959-D15E-99E17397F916}"/>
          </ac:spMkLst>
        </pc:spChg>
        <pc:spChg chg="mod">
          <ac:chgData name="宮地 杏奈" userId="a482fe8edbaf8c93" providerId="LiveId" clId="{4DEDD370-F9FE-49BC-AFA2-E2447E82BA2F}" dt="2022-11-06T07:33:35.978" v="4000"/>
          <ac:spMkLst>
            <pc:docMk/>
            <pc:sldMk cId="1497257285" sldId="272"/>
            <ac:spMk id="3" creationId="{F7AC4957-520B-8E54-6D8D-B22DC781C942}"/>
          </ac:spMkLst>
        </pc:spChg>
        <pc:picChg chg="add del mod">
          <ac:chgData name="宮地 杏奈" userId="a482fe8edbaf8c93" providerId="LiveId" clId="{4DEDD370-F9FE-49BC-AFA2-E2447E82BA2F}" dt="2022-11-06T06:20:28.766" v="1792" actId="21"/>
          <ac:picMkLst>
            <pc:docMk/>
            <pc:sldMk cId="1497257285" sldId="272"/>
            <ac:picMk id="5" creationId="{3A015047-168D-BC00-E094-B6531447AA6E}"/>
          </ac:picMkLst>
        </pc:picChg>
        <pc:picChg chg="add mod">
          <ac:chgData name="宮地 杏奈" userId="a482fe8edbaf8c93" providerId="LiveId" clId="{4DEDD370-F9FE-49BC-AFA2-E2447E82BA2F}" dt="2022-11-06T06:20:56.224" v="1795" actId="1076"/>
          <ac:picMkLst>
            <pc:docMk/>
            <pc:sldMk cId="1497257285" sldId="272"/>
            <ac:picMk id="7" creationId="{E11478C3-68C8-C067-08DD-00DF8AD3E203}"/>
          </ac:picMkLst>
        </pc:picChg>
      </pc:sldChg>
      <pc:sldChg chg="modSp new mod">
        <pc:chgData name="宮地 杏奈" userId="a482fe8edbaf8c93" providerId="LiveId" clId="{4DEDD370-F9FE-49BC-AFA2-E2447E82BA2F}" dt="2022-11-06T07:54:28.842" v="5120"/>
        <pc:sldMkLst>
          <pc:docMk/>
          <pc:sldMk cId="1586589124" sldId="273"/>
        </pc:sldMkLst>
        <pc:spChg chg="mod">
          <ac:chgData name="宮地 杏奈" userId="a482fe8edbaf8c93" providerId="LiveId" clId="{4DEDD370-F9FE-49BC-AFA2-E2447E82BA2F}" dt="2022-11-06T07:34:03.812" v="4012" actId="122"/>
          <ac:spMkLst>
            <pc:docMk/>
            <pc:sldMk cId="1586589124" sldId="273"/>
            <ac:spMk id="2" creationId="{28597CBD-2F95-1F38-7D57-496C8F078FE0}"/>
          </ac:spMkLst>
        </pc:spChg>
        <pc:spChg chg="mod">
          <ac:chgData name="宮地 杏奈" userId="a482fe8edbaf8c93" providerId="LiveId" clId="{4DEDD370-F9FE-49BC-AFA2-E2447E82BA2F}" dt="2022-11-06T07:54:28.842" v="5120"/>
          <ac:spMkLst>
            <pc:docMk/>
            <pc:sldMk cId="1586589124" sldId="273"/>
            <ac:spMk id="3" creationId="{1E9B43E9-521E-A8ED-AADF-DE1FA9A2CA2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C4C25F-EA62-ED38-28D9-761F79A3F8C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BCBDF4E-EFCA-3C36-F0B1-275C4B9B8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487D72D-191D-B3A6-F850-38DE4055DB16}"/>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F2BD12E6-869C-17F4-5904-EF6FE57E2A1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077449F-AE70-09B0-D279-7C303D064FF0}"/>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1450257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1EDD29-A7AF-BE25-D436-C0938004D3C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A75BF92-D10C-679A-E045-0BC15EF0674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5D22A3-1FB4-7AAA-92D7-18410035FBE5}"/>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3E608B77-1941-D94A-2C1C-0F917991E3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AAF58B2-E7CF-E777-05F7-C5BED13D337E}"/>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36737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325AEB-EF6B-BDA6-0919-45D9EFDF85E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85D7109-9B50-FB86-88BA-3CB54DF1A7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42B2B2F-E8A1-653D-E585-4164A729770B}"/>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72C5991B-BF5F-69C5-CFE6-3FF7254F422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475FB1C-36A9-84DF-97E9-CE8A57E1D0BC}"/>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1484376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450D8C-1F32-6200-F1B5-73E45139E2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C0518CC-E9E9-3BE0-DD5A-395715DC94F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776BCDE-E5B1-646A-894E-3C512D9A59D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7AB99EF-0AC7-57E2-BE2B-DE2011844E3A}"/>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6" name="フッター プレースホルダー 5">
            <a:extLst>
              <a:ext uri="{FF2B5EF4-FFF2-40B4-BE49-F238E27FC236}">
                <a16:creationId xmlns:a16="http://schemas.microsoft.com/office/drawing/2014/main" id="{C81E9585-944A-EE06-1657-1F7062863AE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D54B973-8456-BDF7-09CE-AA4237782A66}"/>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2639943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CE4B8E-4113-8440-3337-7B35104088C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0F65EA-CB1F-5C8E-FF2E-B41F76CD9C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4B46038-1163-039A-F99A-D9DE0B51433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B7ABB0D-5CE1-71B2-1DA1-E0BA6F2B42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2961A19-2F8D-8F6E-EB09-8012C1D8C65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4ABD731-C9C5-2A46-63F1-E6A1AAA20134}"/>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8" name="フッター プレースホルダー 7">
            <a:extLst>
              <a:ext uri="{FF2B5EF4-FFF2-40B4-BE49-F238E27FC236}">
                <a16:creationId xmlns:a16="http://schemas.microsoft.com/office/drawing/2014/main" id="{2FEDEBB6-8984-77AE-408E-D0D16483E5D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CF84DD6-C2AA-31E2-0FEA-5D6DA78EE795}"/>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168852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D3A525-046A-533F-54BD-62C0CB66648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2E114E4-D854-3C26-B017-6A90375392D0}"/>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4" name="フッター プレースホルダー 3">
            <a:extLst>
              <a:ext uri="{FF2B5EF4-FFF2-40B4-BE49-F238E27FC236}">
                <a16:creationId xmlns:a16="http://schemas.microsoft.com/office/drawing/2014/main" id="{984F1618-5470-1BD2-CB38-E3337B1D56A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C801F26-1C13-FD16-06CE-3CD08FA2226C}"/>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2193743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A252EAC-B388-7E06-1714-F84ADC47F592}"/>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3" name="フッター プレースホルダー 2">
            <a:extLst>
              <a:ext uri="{FF2B5EF4-FFF2-40B4-BE49-F238E27FC236}">
                <a16:creationId xmlns:a16="http://schemas.microsoft.com/office/drawing/2014/main" id="{10695557-B230-C7E5-656C-63EAF9276B7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4119C94-A396-774D-B855-67881C545C6B}"/>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1241656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90EBC3-3BAA-1E43-A388-728CC3469BD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C18FE9B-1DD6-0630-70C8-0094ED47AF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BE0C9A5-F8A4-AE1F-A819-9439350C30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E365E89-319B-478E-88F8-A6F2CDD717F0}"/>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6" name="フッター プレースホルダー 5">
            <a:extLst>
              <a:ext uri="{FF2B5EF4-FFF2-40B4-BE49-F238E27FC236}">
                <a16:creationId xmlns:a16="http://schemas.microsoft.com/office/drawing/2014/main" id="{6F7D7E36-C0B5-215C-772F-696705A45D2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8AC3673-779F-913E-432F-6AF42B1E22A5}"/>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1051044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D7D236-8FF5-4BC4-0191-C18346D5E6D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42B1CE0-15FC-618A-7F4F-39FEC722AD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726C8E0-63DD-113E-19C8-D287D21E62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93B8C81-1849-388F-AB54-2AB199D6E718}"/>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6" name="フッター プレースホルダー 5">
            <a:extLst>
              <a:ext uri="{FF2B5EF4-FFF2-40B4-BE49-F238E27FC236}">
                <a16:creationId xmlns:a16="http://schemas.microsoft.com/office/drawing/2014/main" id="{544AB53B-ED4D-5F7B-38A2-79A1CE75CAE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DCB895-4A2D-0F2D-482A-4A03E48B2627}"/>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204059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E276ED-1DB4-0345-241F-009E96A063E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27730A9-CB3E-7454-E27C-2E84E886AB6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0DC885-0785-4902-A9BE-A7CE039C10D2}"/>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9578C638-8D76-AD67-A851-6C7A6E07E02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E80BD28-D535-1157-B1D2-8B71379BDB54}"/>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371185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EFFDF6D-F326-155D-4ED9-712382C1543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F111653-9F4C-C18E-E99A-C73D6D93E02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9AA9E8-F0FA-E78E-A67D-9D402539DA6F}"/>
              </a:ext>
            </a:extLst>
          </p:cNvPr>
          <p:cNvSpPr>
            <a:spLocks noGrp="1"/>
          </p:cNvSpPr>
          <p:nvPr>
            <p:ph type="dt" sz="half" idx="10"/>
          </p:nvPr>
        </p:nvSpPr>
        <p:spPr/>
        <p:txBody>
          <a:body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6762DA6E-6548-AAE7-CE8C-9E9E4E07894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7DD1E98-47DC-3645-544F-F0B853612C74}"/>
              </a:ext>
            </a:extLst>
          </p:cNvPr>
          <p:cNvSpPr>
            <a:spLocks noGrp="1"/>
          </p:cNvSpPr>
          <p:nvPr>
            <p:ph type="sldNum" sz="quarter" idx="12"/>
          </p:nvPr>
        </p:nvSpPr>
        <p:spPr/>
        <p:txBody>
          <a:body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25515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889EF33-8C7E-E685-D125-C52974CD18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B212061-87F6-3BB1-F399-C47C838B5C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372759-A917-EE81-9179-7D260B3B0C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4A49F-8C3B-4A70-AB2F-6A5B45457252}" type="datetimeFigureOut">
              <a:rPr kumimoji="1" lang="ja-JP" altLang="en-US" smtClean="0"/>
              <a:t>2022/11/7</a:t>
            </a:fld>
            <a:endParaRPr kumimoji="1" lang="ja-JP" altLang="en-US"/>
          </a:p>
        </p:txBody>
      </p:sp>
      <p:sp>
        <p:nvSpPr>
          <p:cNvPr id="5" name="フッター プレースホルダー 4">
            <a:extLst>
              <a:ext uri="{FF2B5EF4-FFF2-40B4-BE49-F238E27FC236}">
                <a16:creationId xmlns:a16="http://schemas.microsoft.com/office/drawing/2014/main" id="{475604C3-DF95-F2BF-89C6-6B91DC3B4E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67E4BA4-A0E0-8FB9-E3D5-B7FEE78F49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9A612-5884-45D4-8862-863BBC51457E}" type="slidenum">
              <a:rPr kumimoji="1" lang="ja-JP" altLang="en-US" smtClean="0"/>
              <a:t>‹#›</a:t>
            </a:fld>
            <a:endParaRPr kumimoji="1" lang="ja-JP" altLang="en-US"/>
          </a:p>
        </p:txBody>
      </p:sp>
    </p:spTree>
    <p:extLst>
      <p:ext uri="{BB962C8B-B14F-4D97-AF65-F5344CB8AC3E}">
        <p14:creationId xmlns:p14="http://schemas.microsoft.com/office/powerpoint/2010/main" val="757356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8.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4EC0E5-465D-B2F9-2309-D2D35AD56B06}"/>
              </a:ext>
            </a:extLst>
          </p:cNvPr>
          <p:cNvSpPr>
            <a:spLocks noGrp="1"/>
          </p:cNvSpPr>
          <p:nvPr>
            <p:ph type="ctrTitle"/>
          </p:nvPr>
        </p:nvSpPr>
        <p:spPr/>
        <p:txBody>
          <a:bodyPr>
            <a:normAutofit/>
          </a:bodyPr>
          <a:lstStyle/>
          <a:p>
            <a:r>
              <a:rPr kumimoji="1" lang="ja-JP" altLang="en-US" sz="4000" dirty="0"/>
              <a:t>学内新型コロナ実態意向調査の報告</a:t>
            </a:r>
          </a:p>
        </p:txBody>
      </p:sp>
      <p:sp>
        <p:nvSpPr>
          <p:cNvPr id="3" name="字幕 2">
            <a:extLst>
              <a:ext uri="{FF2B5EF4-FFF2-40B4-BE49-F238E27FC236}">
                <a16:creationId xmlns:a16="http://schemas.microsoft.com/office/drawing/2014/main" id="{5776D708-5092-0971-A115-E7A08AC25BB2}"/>
              </a:ext>
            </a:extLst>
          </p:cNvPr>
          <p:cNvSpPr>
            <a:spLocks noGrp="1"/>
          </p:cNvSpPr>
          <p:nvPr>
            <p:ph type="subTitle" idx="1"/>
          </p:nvPr>
        </p:nvSpPr>
        <p:spPr/>
        <p:txBody>
          <a:bodyPr>
            <a:normAutofit/>
          </a:bodyPr>
          <a:lstStyle/>
          <a:p>
            <a:r>
              <a:rPr kumimoji="1" lang="en-US" altLang="ja-JP" sz="2800" dirty="0"/>
              <a:t>320201221051</a:t>
            </a:r>
          </a:p>
          <a:p>
            <a:r>
              <a:rPr kumimoji="1" lang="ja-JP" altLang="en-US" sz="2800" dirty="0"/>
              <a:t>宮地杏奈</a:t>
            </a:r>
          </a:p>
        </p:txBody>
      </p:sp>
    </p:spTree>
    <p:extLst>
      <p:ext uri="{BB962C8B-B14F-4D97-AF65-F5344CB8AC3E}">
        <p14:creationId xmlns:p14="http://schemas.microsoft.com/office/powerpoint/2010/main" val="1188310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33D7F3-6E01-B868-883E-95D761C0F680}"/>
              </a:ext>
            </a:extLst>
          </p:cNvPr>
          <p:cNvSpPr>
            <a:spLocks noGrp="1"/>
          </p:cNvSpPr>
          <p:nvPr>
            <p:ph type="title"/>
          </p:nvPr>
        </p:nvSpPr>
        <p:spPr/>
        <p:txBody>
          <a:bodyPr/>
          <a:lstStyle/>
          <a:p>
            <a:pPr algn="ctr"/>
            <a:r>
              <a:rPr kumimoji="1" lang="ja-JP" altLang="en-US" dirty="0"/>
              <a:t>調査目的および仮説</a:t>
            </a:r>
          </a:p>
        </p:txBody>
      </p:sp>
      <p:sp>
        <p:nvSpPr>
          <p:cNvPr id="3" name="コンテンツ プレースホルダー 2">
            <a:extLst>
              <a:ext uri="{FF2B5EF4-FFF2-40B4-BE49-F238E27FC236}">
                <a16:creationId xmlns:a16="http://schemas.microsoft.com/office/drawing/2014/main" id="{346676AF-6087-7F42-7E07-A2B75D1466F7}"/>
              </a:ext>
            </a:extLst>
          </p:cNvPr>
          <p:cNvSpPr>
            <a:spLocks noGrp="1"/>
          </p:cNvSpPr>
          <p:nvPr>
            <p:ph idx="1"/>
          </p:nvPr>
        </p:nvSpPr>
        <p:spPr/>
        <p:txBody>
          <a:bodyPr/>
          <a:lstStyle/>
          <a:p>
            <a:r>
              <a:rPr kumimoji="1" lang="ja-JP" altLang="en-US" dirty="0"/>
              <a:t>目的</a:t>
            </a:r>
            <a:endParaRPr kumimoji="1" lang="en-US" altLang="ja-JP" dirty="0"/>
          </a:p>
          <a:p>
            <a:pPr marL="0" indent="0">
              <a:buNone/>
            </a:pPr>
            <a:r>
              <a:rPr kumimoji="1" lang="ja-JP" altLang="en-US" dirty="0"/>
              <a:t>　学内の学生の新型コロナに関する意識調査および、どれだけ行動に表れているかを調査するため。</a:t>
            </a:r>
            <a:endParaRPr lang="en-US" altLang="ja-JP" dirty="0"/>
          </a:p>
          <a:p>
            <a:r>
              <a:rPr kumimoji="1" lang="ja-JP" altLang="en-US" dirty="0"/>
              <a:t>仮説</a:t>
            </a:r>
            <a:endParaRPr kumimoji="1" lang="en-US" altLang="ja-JP" dirty="0"/>
          </a:p>
          <a:p>
            <a:pPr marL="0" indent="0">
              <a:buNone/>
            </a:pPr>
            <a:r>
              <a:rPr kumimoji="1" lang="ja-JP" altLang="en-US" dirty="0"/>
              <a:t>　マスクをすることは当たり前になっているが、それ以外は気の緩みが出てしまってあまり意識できていないのではないか。</a:t>
            </a:r>
            <a:endParaRPr kumimoji="1" lang="en-US" altLang="ja-JP" dirty="0"/>
          </a:p>
          <a:p>
            <a:pPr marL="0" indent="0">
              <a:buNone/>
            </a:pPr>
            <a:r>
              <a:rPr kumimoji="1" lang="ja-JP" altLang="en-US" dirty="0"/>
              <a:t>　コロナ禍で学校での対面授業が受けられないことに不満があるのではないか。</a:t>
            </a:r>
            <a:endParaRPr kumimoji="1" lang="en-US" altLang="ja-JP" dirty="0"/>
          </a:p>
          <a:p>
            <a:endParaRPr kumimoji="1" lang="ja-JP" altLang="en-US" dirty="0"/>
          </a:p>
        </p:txBody>
      </p:sp>
    </p:spTree>
    <p:extLst>
      <p:ext uri="{BB962C8B-B14F-4D97-AF65-F5344CB8AC3E}">
        <p14:creationId xmlns:p14="http://schemas.microsoft.com/office/powerpoint/2010/main" val="2826943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1C61A0-701C-AAA5-5D07-11E1485DABD5}"/>
              </a:ext>
            </a:extLst>
          </p:cNvPr>
          <p:cNvSpPr>
            <a:spLocks noGrp="1"/>
          </p:cNvSpPr>
          <p:nvPr>
            <p:ph type="title"/>
          </p:nvPr>
        </p:nvSpPr>
        <p:spPr/>
        <p:txBody>
          <a:bodyPr/>
          <a:lstStyle/>
          <a:p>
            <a:pPr algn="ctr"/>
            <a:r>
              <a:rPr kumimoji="1" lang="ja-JP" altLang="en-US" dirty="0"/>
              <a:t>調査要綱</a:t>
            </a:r>
          </a:p>
        </p:txBody>
      </p:sp>
      <p:sp>
        <p:nvSpPr>
          <p:cNvPr id="3" name="コンテンツ プレースホルダー 2">
            <a:extLst>
              <a:ext uri="{FF2B5EF4-FFF2-40B4-BE49-F238E27FC236}">
                <a16:creationId xmlns:a16="http://schemas.microsoft.com/office/drawing/2014/main" id="{06D2C1BA-5B0E-3911-AC60-C7123E4E3092}"/>
              </a:ext>
            </a:extLst>
          </p:cNvPr>
          <p:cNvSpPr>
            <a:spLocks noGrp="1"/>
          </p:cNvSpPr>
          <p:nvPr>
            <p:ph idx="1"/>
          </p:nvPr>
        </p:nvSpPr>
        <p:spPr/>
        <p:txBody>
          <a:bodyPr/>
          <a:lstStyle/>
          <a:p>
            <a:r>
              <a:rPr kumimoji="1" lang="ja-JP" altLang="en-US" dirty="0"/>
              <a:t>対象　本学学生への聞き取り調査</a:t>
            </a:r>
            <a:endParaRPr kumimoji="1" lang="en-US" altLang="ja-JP" dirty="0"/>
          </a:p>
          <a:p>
            <a:r>
              <a:rPr kumimoji="1" lang="ja-JP" altLang="en-US" dirty="0"/>
              <a:t>学内通行者をランダムに選び所定の用紙にて聞き取り調査を行った</a:t>
            </a:r>
            <a:endParaRPr kumimoji="1" lang="en-US" altLang="ja-JP" dirty="0"/>
          </a:p>
          <a:p>
            <a:r>
              <a:rPr kumimoji="1" lang="ja-JP" altLang="en-US" dirty="0"/>
              <a:t>実施　</a:t>
            </a:r>
            <a:r>
              <a:rPr kumimoji="1" lang="en-US" altLang="ja-JP" dirty="0"/>
              <a:t>2022/9/14</a:t>
            </a:r>
            <a:r>
              <a:rPr kumimoji="1" lang="ja-JP" altLang="en-US" dirty="0"/>
              <a:t>から</a:t>
            </a:r>
            <a:r>
              <a:rPr kumimoji="1" lang="en-US" altLang="ja-JP" dirty="0"/>
              <a:t>10/3</a:t>
            </a:r>
          </a:p>
          <a:p>
            <a:r>
              <a:rPr kumimoji="1" lang="ja-JP" altLang="en-US" dirty="0"/>
              <a:t>回収率　</a:t>
            </a:r>
            <a:r>
              <a:rPr kumimoji="1" lang="en-US" altLang="ja-JP" dirty="0"/>
              <a:t>100</a:t>
            </a:r>
            <a:r>
              <a:rPr kumimoji="1" lang="ja-JP" altLang="en-US" dirty="0"/>
              <a:t>％（</a:t>
            </a:r>
            <a:r>
              <a:rPr kumimoji="1" lang="en-US" altLang="ja-JP" dirty="0"/>
              <a:t>50</a:t>
            </a:r>
            <a:r>
              <a:rPr kumimoji="1" lang="ja-JP" altLang="en-US" dirty="0"/>
              <a:t>名）</a:t>
            </a:r>
            <a:endParaRPr kumimoji="1" lang="en-US" altLang="ja-JP" dirty="0"/>
          </a:p>
          <a:p>
            <a:r>
              <a:rPr kumimoji="1" lang="ja-JP" altLang="en-US" dirty="0"/>
              <a:t>方法　大学内にて聞き取り方による</a:t>
            </a:r>
            <a:endParaRPr kumimoji="1" lang="en-US" altLang="ja-JP" dirty="0"/>
          </a:p>
          <a:p>
            <a:r>
              <a:rPr kumimoji="1" lang="ja-JP" altLang="en-US" dirty="0"/>
              <a:t>集計　</a:t>
            </a:r>
            <a:r>
              <a:rPr kumimoji="1" lang="en-US" altLang="ja-JP" dirty="0"/>
              <a:t>Excel</a:t>
            </a:r>
            <a:r>
              <a:rPr kumimoji="1" lang="ja-JP" altLang="en-US" dirty="0"/>
              <a:t>シート</a:t>
            </a:r>
            <a:r>
              <a:rPr kumimoji="1" lang="en-US" altLang="ja-JP" dirty="0" err="1"/>
              <a:t>ankstat</a:t>
            </a:r>
            <a:r>
              <a:rPr kumimoji="1" lang="ja-JP" altLang="en-US" dirty="0"/>
              <a:t>による</a:t>
            </a:r>
            <a:endParaRPr kumimoji="1" lang="en-US" altLang="ja-JP" dirty="0"/>
          </a:p>
        </p:txBody>
      </p:sp>
    </p:spTree>
    <p:extLst>
      <p:ext uri="{BB962C8B-B14F-4D97-AF65-F5344CB8AC3E}">
        <p14:creationId xmlns:p14="http://schemas.microsoft.com/office/powerpoint/2010/main" val="166618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7BD03-D1EE-6232-57C5-657116507951}"/>
              </a:ext>
            </a:extLst>
          </p:cNvPr>
          <p:cNvSpPr>
            <a:spLocks noGrp="1"/>
          </p:cNvSpPr>
          <p:nvPr>
            <p:ph type="title"/>
          </p:nvPr>
        </p:nvSpPr>
        <p:spPr/>
        <p:txBody>
          <a:bodyPr/>
          <a:lstStyle/>
          <a:p>
            <a:pPr algn="ctr"/>
            <a:r>
              <a:rPr kumimoji="1" lang="ja-JP" altLang="en-US" dirty="0"/>
              <a:t>調査用紙</a:t>
            </a:r>
          </a:p>
        </p:txBody>
      </p:sp>
      <p:pic>
        <p:nvPicPr>
          <p:cNvPr id="5" name="コンテンツ プレースホルダー 4">
            <a:extLst>
              <a:ext uri="{FF2B5EF4-FFF2-40B4-BE49-F238E27FC236}">
                <a16:creationId xmlns:a16="http://schemas.microsoft.com/office/drawing/2014/main" id="{BDC8C5D6-6872-344C-C680-0C5BAB15F7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756" y="1592586"/>
            <a:ext cx="5409278" cy="2704639"/>
          </a:xfrm>
        </p:spPr>
      </p:pic>
      <p:pic>
        <p:nvPicPr>
          <p:cNvPr id="7" name="図 6">
            <a:extLst>
              <a:ext uri="{FF2B5EF4-FFF2-40B4-BE49-F238E27FC236}">
                <a16:creationId xmlns:a16="http://schemas.microsoft.com/office/drawing/2014/main" id="{907C6EB6-1335-49D2-9EBA-4E1997D66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5500" y="1592585"/>
            <a:ext cx="5128744" cy="2704639"/>
          </a:xfrm>
          <a:prstGeom prst="rect">
            <a:avLst/>
          </a:prstGeom>
        </p:spPr>
      </p:pic>
      <p:pic>
        <p:nvPicPr>
          <p:cNvPr id="9" name="図 8">
            <a:extLst>
              <a:ext uri="{FF2B5EF4-FFF2-40B4-BE49-F238E27FC236}">
                <a16:creationId xmlns:a16="http://schemas.microsoft.com/office/drawing/2014/main" id="{6404C931-EB07-104D-5511-B227F9D177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5212" y="4572000"/>
            <a:ext cx="5970337" cy="1525753"/>
          </a:xfrm>
          <a:prstGeom prst="rect">
            <a:avLst/>
          </a:prstGeom>
        </p:spPr>
      </p:pic>
    </p:spTree>
    <p:extLst>
      <p:ext uri="{BB962C8B-B14F-4D97-AF65-F5344CB8AC3E}">
        <p14:creationId xmlns:p14="http://schemas.microsoft.com/office/powerpoint/2010/main" val="3971750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26EBCB-3D33-00CA-57AA-47EA66C1E269}"/>
              </a:ext>
            </a:extLst>
          </p:cNvPr>
          <p:cNvSpPr>
            <a:spLocks noGrp="1"/>
          </p:cNvSpPr>
          <p:nvPr>
            <p:ph type="title"/>
          </p:nvPr>
        </p:nvSpPr>
        <p:spPr/>
        <p:txBody>
          <a:bodyPr/>
          <a:lstStyle/>
          <a:p>
            <a:r>
              <a:rPr kumimoji="1" lang="ja-JP" altLang="en-US" dirty="0"/>
              <a:t>調査用紙の説明または仮説</a:t>
            </a:r>
          </a:p>
        </p:txBody>
      </p:sp>
      <p:sp>
        <p:nvSpPr>
          <p:cNvPr id="3" name="コンテンツ プレースホルダー 2">
            <a:extLst>
              <a:ext uri="{FF2B5EF4-FFF2-40B4-BE49-F238E27FC236}">
                <a16:creationId xmlns:a16="http://schemas.microsoft.com/office/drawing/2014/main" id="{56ED1A6B-450B-49FC-5CDC-AFC4BB072CE4}"/>
              </a:ext>
            </a:extLst>
          </p:cNvPr>
          <p:cNvSpPr>
            <a:spLocks noGrp="1"/>
          </p:cNvSpPr>
          <p:nvPr>
            <p:ph idx="1"/>
          </p:nvPr>
        </p:nvSpPr>
        <p:spPr/>
        <p:txBody>
          <a:bodyPr/>
          <a:lstStyle/>
          <a:p>
            <a:r>
              <a:rPr kumimoji="1" lang="ja-JP" altLang="en-US" dirty="0"/>
              <a:t>何の為に調査するのか</a:t>
            </a:r>
            <a:endParaRPr kumimoji="1" lang="en-US" altLang="ja-JP" dirty="0"/>
          </a:p>
          <a:p>
            <a:pPr marL="0" indent="0">
              <a:buNone/>
            </a:pPr>
            <a:r>
              <a:rPr kumimoji="1" lang="ja-JP" altLang="en-US" dirty="0"/>
              <a:t>　ー新型コロナの予防対策について調査するため。</a:t>
            </a:r>
            <a:endParaRPr kumimoji="1" lang="en-US" altLang="ja-JP" dirty="0"/>
          </a:p>
          <a:p>
            <a:pPr marL="0" indent="0">
              <a:buNone/>
            </a:pPr>
            <a:r>
              <a:rPr kumimoji="1" lang="ja-JP" altLang="en-US" dirty="0"/>
              <a:t>　ーコロナ禍の学生生活に満足しているのか調査するため。</a:t>
            </a:r>
            <a:endParaRPr kumimoji="1" lang="en-US" altLang="ja-JP" dirty="0"/>
          </a:p>
          <a:p>
            <a:pPr marL="0" indent="0" algn="just">
              <a:buNone/>
            </a:pPr>
            <a:r>
              <a:rPr kumimoji="1" lang="ja-JP" altLang="en-US" dirty="0"/>
              <a:t>　ー新型コロナに関して、どれほど行動に表れているか実態を調査するため。</a:t>
            </a:r>
            <a:endParaRPr kumimoji="1" lang="en-US" altLang="ja-JP" dirty="0"/>
          </a:p>
          <a:p>
            <a:pPr marL="0" indent="0" algn="just">
              <a:buNone/>
            </a:pPr>
            <a:r>
              <a:rPr kumimoji="1" lang="ja-JP" altLang="en-US" dirty="0"/>
              <a:t>　ー本学の学生が新型コロナに関するどういった情報に注目しているのか調査するため。</a:t>
            </a:r>
            <a:endParaRPr kumimoji="1" lang="en-US" altLang="ja-JP" dirty="0"/>
          </a:p>
          <a:p>
            <a:pPr marL="0" indent="0" algn="just">
              <a:buNone/>
            </a:pPr>
            <a:endParaRPr kumimoji="1" lang="ja-JP" altLang="en-US" dirty="0"/>
          </a:p>
        </p:txBody>
      </p:sp>
    </p:spTree>
    <p:extLst>
      <p:ext uri="{BB962C8B-B14F-4D97-AF65-F5344CB8AC3E}">
        <p14:creationId xmlns:p14="http://schemas.microsoft.com/office/powerpoint/2010/main" val="92737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84EC2B-C367-9188-5849-3B1639DE0262}"/>
              </a:ext>
            </a:extLst>
          </p:cNvPr>
          <p:cNvSpPr>
            <a:spLocks noGrp="1"/>
          </p:cNvSpPr>
          <p:nvPr>
            <p:ph type="title"/>
          </p:nvPr>
        </p:nvSpPr>
        <p:spPr/>
        <p:txBody>
          <a:bodyPr/>
          <a:lstStyle/>
          <a:p>
            <a:pPr algn="ctr"/>
            <a:r>
              <a:rPr kumimoji="1" lang="ja-JP" altLang="en-US" dirty="0"/>
              <a:t>調査結果</a:t>
            </a:r>
          </a:p>
        </p:txBody>
      </p:sp>
      <p:sp>
        <p:nvSpPr>
          <p:cNvPr id="3" name="コンテンツ プレースホルダー 2">
            <a:extLst>
              <a:ext uri="{FF2B5EF4-FFF2-40B4-BE49-F238E27FC236}">
                <a16:creationId xmlns:a16="http://schemas.microsoft.com/office/drawing/2014/main" id="{AC9FA7E2-DE94-25B9-EEE9-66576691628E}"/>
              </a:ext>
            </a:extLst>
          </p:cNvPr>
          <p:cNvSpPr>
            <a:spLocks noGrp="1"/>
          </p:cNvSpPr>
          <p:nvPr>
            <p:ph idx="1"/>
          </p:nvPr>
        </p:nvSpPr>
        <p:spPr/>
        <p:txBody>
          <a:bodyPr/>
          <a:lstStyle/>
          <a:p>
            <a:r>
              <a:rPr kumimoji="1" lang="ja-JP" altLang="en-US" dirty="0"/>
              <a:t>棒グラフと折れ線グラフを主に使用した。</a:t>
            </a:r>
            <a:endParaRPr kumimoji="1" lang="en-US" altLang="ja-JP" dirty="0"/>
          </a:p>
          <a:p>
            <a:r>
              <a:rPr kumimoji="1" lang="ja-JP" altLang="en-US" dirty="0"/>
              <a:t>他にドーナツ型のグラフも使用。</a:t>
            </a:r>
            <a:endParaRPr kumimoji="1" lang="en-US" altLang="ja-JP" dirty="0"/>
          </a:p>
          <a:p>
            <a:r>
              <a:rPr kumimoji="1" lang="ja-JP" altLang="en-US" dirty="0"/>
              <a:t>グラフ下に簡潔に特徴を記載。</a:t>
            </a:r>
          </a:p>
        </p:txBody>
      </p:sp>
    </p:spTree>
    <p:extLst>
      <p:ext uri="{BB962C8B-B14F-4D97-AF65-F5344CB8AC3E}">
        <p14:creationId xmlns:p14="http://schemas.microsoft.com/office/powerpoint/2010/main" val="355469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305208-CCDE-6A0E-3622-04EFA08DFC6A}"/>
              </a:ext>
            </a:extLst>
          </p:cNvPr>
          <p:cNvSpPr>
            <a:spLocks noGrp="1"/>
          </p:cNvSpPr>
          <p:nvPr>
            <p:ph type="title"/>
          </p:nvPr>
        </p:nvSpPr>
        <p:spPr/>
        <p:txBody>
          <a:bodyPr/>
          <a:lstStyle/>
          <a:p>
            <a:r>
              <a:rPr kumimoji="1" lang="ja-JP" altLang="en-US" dirty="0"/>
              <a:t>男女別、学年別、学科別回答率</a:t>
            </a:r>
          </a:p>
        </p:txBody>
      </p:sp>
      <p:pic>
        <p:nvPicPr>
          <p:cNvPr id="9" name="コンテンツ プレースホルダー 8">
            <a:extLst>
              <a:ext uri="{FF2B5EF4-FFF2-40B4-BE49-F238E27FC236}">
                <a16:creationId xmlns:a16="http://schemas.microsoft.com/office/drawing/2014/main" id="{BBE8D0A9-B1FD-3F4F-2F79-FC13000E37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1274" y="1480754"/>
            <a:ext cx="2430596" cy="2817557"/>
          </a:xfrm>
        </p:spPr>
      </p:pic>
      <p:pic>
        <p:nvPicPr>
          <p:cNvPr id="15" name="図 14">
            <a:extLst>
              <a:ext uri="{FF2B5EF4-FFF2-40B4-BE49-F238E27FC236}">
                <a16:creationId xmlns:a16="http://schemas.microsoft.com/office/drawing/2014/main" id="{D891A857-C771-9DB7-4C79-93F1EA62D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057" y="1344460"/>
            <a:ext cx="4429743" cy="2544526"/>
          </a:xfrm>
          <a:prstGeom prst="rect">
            <a:avLst/>
          </a:prstGeom>
        </p:spPr>
      </p:pic>
      <p:pic>
        <p:nvPicPr>
          <p:cNvPr id="19" name="図 18">
            <a:extLst>
              <a:ext uri="{FF2B5EF4-FFF2-40B4-BE49-F238E27FC236}">
                <a16:creationId xmlns:a16="http://schemas.microsoft.com/office/drawing/2014/main" id="{6CA4778A-4CDB-A74C-29E7-5931802F2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1870" y="3796924"/>
            <a:ext cx="4363059" cy="2695951"/>
          </a:xfrm>
          <a:prstGeom prst="rect">
            <a:avLst/>
          </a:prstGeom>
        </p:spPr>
      </p:pic>
      <p:sp>
        <p:nvSpPr>
          <p:cNvPr id="3" name="正方形/長方形 2">
            <a:extLst>
              <a:ext uri="{FF2B5EF4-FFF2-40B4-BE49-F238E27FC236}">
                <a16:creationId xmlns:a16="http://schemas.microsoft.com/office/drawing/2014/main" id="{7A184122-AC61-D1F9-D0E2-BE94AE179566}"/>
              </a:ext>
            </a:extLst>
          </p:cNvPr>
          <p:cNvSpPr/>
          <p:nvPr/>
        </p:nvSpPr>
        <p:spPr>
          <a:xfrm>
            <a:off x="8518358" y="4298311"/>
            <a:ext cx="3416968" cy="159716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a:t>
            </a:r>
            <a:r>
              <a:rPr kumimoji="1" lang="ja-JP" altLang="en-US" dirty="0"/>
              <a:t>学部別で大学院の回答率は</a:t>
            </a:r>
            <a:r>
              <a:rPr kumimoji="1" lang="en-US" altLang="ja-JP" dirty="0"/>
              <a:t>0</a:t>
            </a:r>
            <a:r>
              <a:rPr kumimoji="1" lang="ja-JP" altLang="en-US" dirty="0"/>
              <a:t>％だった。</a:t>
            </a:r>
          </a:p>
        </p:txBody>
      </p:sp>
    </p:spTree>
    <p:extLst>
      <p:ext uri="{BB962C8B-B14F-4D97-AF65-F5344CB8AC3E}">
        <p14:creationId xmlns:p14="http://schemas.microsoft.com/office/powerpoint/2010/main" val="422476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8FDDC6-CD5D-680E-278C-78DE37431EF7}"/>
              </a:ext>
            </a:extLst>
          </p:cNvPr>
          <p:cNvSpPr>
            <a:spLocks noGrp="1"/>
          </p:cNvSpPr>
          <p:nvPr>
            <p:ph type="title"/>
          </p:nvPr>
        </p:nvSpPr>
        <p:spPr/>
        <p:txBody>
          <a:bodyPr>
            <a:normAutofit/>
          </a:bodyPr>
          <a:lstStyle/>
          <a:p>
            <a:r>
              <a:rPr kumimoji="1" lang="ja-JP" altLang="en-US" sz="2800" dirty="0"/>
              <a:t>問</a:t>
            </a:r>
            <a:r>
              <a:rPr kumimoji="1" lang="en-US" altLang="ja-JP" sz="2800" dirty="0"/>
              <a:t>1</a:t>
            </a:r>
            <a:r>
              <a:rPr kumimoji="1" lang="ja-JP" altLang="en-US" sz="2800" dirty="0"/>
              <a:t>．好ましい授業形態はどれですか。</a:t>
            </a:r>
          </a:p>
        </p:txBody>
      </p:sp>
      <p:sp>
        <p:nvSpPr>
          <p:cNvPr id="7" name="コンテンツ プレースホルダー 6">
            <a:extLst>
              <a:ext uri="{FF2B5EF4-FFF2-40B4-BE49-F238E27FC236}">
                <a16:creationId xmlns:a16="http://schemas.microsoft.com/office/drawing/2014/main" id="{5A1C9761-824E-C932-E4FA-F00AA7C05161}"/>
              </a:ext>
            </a:extLst>
          </p:cNvPr>
          <p:cNvSpPr>
            <a:spLocks noGrp="1"/>
          </p:cNvSpPr>
          <p:nvPr>
            <p:ph idx="1"/>
          </p:nvPr>
        </p:nvSpPr>
        <p:spPr/>
        <p:txBody>
          <a:bodyPr/>
          <a:lstStyle/>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r>
              <a:rPr lang="ja-JP" altLang="en-US" sz="1800" dirty="0"/>
              <a:t>対面が半分を占める結果となった。</a:t>
            </a:r>
            <a:endParaRPr lang="en-US" altLang="ja-JP" sz="1800" dirty="0"/>
          </a:p>
          <a:p>
            <a:r>
              <a:rPr lang="en-US" altLang="ja-JP" sz="1800" dirty="0"/>
              <a:t>YouTube</a:t>
            </a:r>
            <a:r>
              <a:rPr lang="ja-JP" altLang="en-US" sz="1800" dirty="0"/>
              <a:t>とオンラインもあわせてみると</a:t>
            </a:r>
            <a:r>
              <a:rPr lang="en-US" altLang="ja-JP" sz="1800" dirty="0"/>
              <a:t>50</a:t>
            </a:r>
            <a:r>
              <a:rPr lang="ja-JP" altLang="en-US" sz="1800" dirty="0"/>
              <a:t>％と半分を占めており、意見が分かれている。</a:t>
            </a:r>
          </a:p>
        </p:txBody>
      </p:sp>
      <p:pic>
        <p:nvPicPr>
          <p:cNvPr id="12" name="図 11">
            <a:extLst>
              <a:ext uri="{FF2B5EF4-FFF2-40B4-BE49-F238E27FC236}">
                <a16:creationId xmlns:a16="http://schemas.microsoft.com/office/drawing/2014/main" id="{F8E539F7-AC15-A39F-33D0-B585C7354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7876" y="1690688"/>
            <a:ext cx="7976248" cy="2896274"/>
          </a:xfrm>
          <a:prstGeom prst="rect">
            <a:avLst/>
          </a:prstGeom>
        </p:spPr>
      </p:pic>
    </p:spTree>
    <p:extLst>
      <p:ext uri="{BB962C8B-B14F-4D97-AF65-F5344CB8AC3E}">
        <p14:creationId xmlns:p14="http://schemas.microsoft.com/office/powerpoint/2010/main" val="4112016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FA0A8E-8280-47E0-2F38-A03C42E0A06A}"/>
              </a:ext>
            </a:extLst>
          </p:cNvPr>
          <p:cNvSpPr>
            <a:spLocks noGrp="1"/>
          </p:cNvSpPr>
          <p:nvPr>
            <p:ph type="title"/>
          </p:nvPr>
        </p:nvSpPr>
        <p:spPr>
          <a:xfrm>
            <a:off x="838200" y="324783"/>
            <a:ext cx="10515600" cy="1325563"/>
          </a:xfrm>
        </p:spPr>
        <p:txBody>
          <a:bodyPr>
            <a:normAutofit/>
          </a:bodyPr>
          <a:lstStyle/>
          <a:p>
            <a:r>
              <a:rPr kumimoji="1" lang="ja-JP" altLang="en-US" sz="2800" dirty="0"/>
              <a:t>問</a:t>
            </a:r>
            <a:r>
              <a:rPr kumimoji="1" lang="en-US" altLang="ja-JP" sz="2800" dirty="0"/>
              <a:t>2</a:t>
            </a:r>
            <a:r>
              <a:rPr kumimoji="1" lang="ja-JP" altLang="en-US" sz="2800" dirty="0"/>
              <a:t>．新型コロナに関する情報は何から得るか。</a:t>
            </a:r>
            <a:r>
              <a:rPr kumimoji="1" lang="en-US" altLang="ja-JP" sz="2800" dirty="0"/>
              <a:t>2</a:t>
            </a:r>
            <a:r>
              <a:rPr kumimoji="1" lang="ja-JP" altLang="en-US" sz="2800" dirty="0"/>
              <a:t>つまで</a:t>
            </a:r>
          </a:p>
        </p:txBody>
      </p:sp>
      <p:sp>
        <p:nvSpPr>
          <p:cNvPr id="3" name="コンテンツ プレースホルダー 2">
            <a:extLst>
              <a:ext uri="{FF2B5EF4-FFF2-40B4-BE49-F238E27FC236}">
                <a16:creationId xmlns:a16="http://schemas.microsoft.com/office/drawing/2014/main" id="{21BC0370-3EC1-F860-B2E4-73FFDD85C636}"/>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pPr marL="0" indent="0">
              <a:buNone/>
            </a:pPr>
            <a:endParaRPr lang="en-US" altLang="ja-JP" dirty="0"/>
          </a:p>
          <a:p>
            <a:r>
              <a:rPr kumimoji="1" lang="ja-JP" altLang="en-US" sz="1800" dirty="0"/>
              <a:t>新型コロナの情報を得る手段として、テレビと</a:t>
            </a:r>
            <a:r>
              <a:rPr kumimoji="1" lang="en-US" altLang="ja-JP" sz="1800" dirty="0"/>
              <a:t>SNS</a:t>
            </a:r>
            <a:r>
              <a:rPr kumimoji="1" lang="ja-JP" altLang="en-US" sz="1800" dirty="0"/>
              <a:t>が圧倒的に多かった。</a:t>
            </a:r>
            <a:endParaRPr kumimoji="1" lang="en-US" altLang="ja-JP" sz="1800"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ja-JP" altLang="en-US" dirty="0"/>
          </a:p>
        </p:txBody>
      </p:sp>
      <p:pic>
        <p:nvPicPr>
          <p:cNvPr id="7" name="図 6">
            <a:extLst>
              <a:ext uri="{FF2B5EF4-FFF2-40B4-BE49-F238E27FC236}">
                <a16:creationId xmlns:a16="http://schemas.microsoft.com/office/drawing/2014/main" id="{27599D36-8DF8-B89E-F81C-3EF2C1AD11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9387" y="1690688"/>
            <a:ext cx="8513225" cy="3028275"/>
          </a:xfrm>
          <a:prstGeom prst="rect">
            <a:avLst/>
          </a:prstGeom>
        </p:spPr>
      </p:pic>
    </p:spTree>
    <p:extLst>
      <p:ext uri="{BB962C8B-B14F-4D97-AF65-F5344CB8AC3E}">
        <p14:creationId xmlns:p14="http://schemas.microsoft.com/office/powerpoint/2010/main" val="2303073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26DC55-D282-1027-FB4E-A414429F3119}"/>
              </a:ext>
            </a:extLst>
          </p:cNvPr>
          <p:cNvSpPr>
            <a:spLocks noGrp="1"/>
          </p:cNvSpPr>
          <p:nvPr>
            <p:ph type="title"/>
          </p:nvPr>
        </p:nvSpPr>
        <p:spPr/>
        <p:txBody>
          <a:bodyPr>
            <a:normAutofit/>
          </a:bodyPr>
          <a:lstStyle/>
          <a:p>
            <a:r>
              <a:rPr kumimoji="1" lang="ja-JP" altLang="en-US" sz="2800" dirty="0"/>
              <a:t>問</a:t>
            </a:r>
            <a:r>
              <a:rPr kumimoji="1" lang="en-US" altLang="ja-JP" sz="2800" dirty="0"/>
              <a:t>3</a:t>
            </a:r>
            <a:r>
              <a:rPr kumimoji="1" lang="ja-JP" altLang="en-US" sz="2800" dirty="0"/>
              <a:t>．コロナ禍で外食を控えるようになったか。</a:t>
            </a:r>
          </a:p>
        </p:txBody>
      </p:sp>
      <p:sp>
        <p:nvSpPr>
          <p:cNvPr id="3" name="コンテンツ プレースホルダー 2">
            <a:extLst>
              <a:ext uri="{FF2B5EF4-FFF2-40B4-BE49-F238E27FC236}">
                <a16:creationId xmlns:a16="http://schemas.microsoft.com/office/drawing/2014/main" id="{A7664B29-CB1E-FA52-A634-5870875B0F5D}"/>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r>
              <a:rPr kumimoji="1" lang="ja-JP" altLang="en-US" sz="1800" dirty="0"/>
              <a:t>自炊が増えた人が最も多い結果となった。</a:t>
            </a:r>
            <a:endParaRPr kumimoji="1" lang="en-US" altLang="ja-JP" sz="1800" dirty="0"/>
          </a:p>
          <a:p>
            <a:r>
              <a:rPr kumimoji="1" lang="en-US" altLang="ja-JP" sz="1800" dirty="0"/>
              <a:t>7</a:t>
            </a:r>
            <a:r>
              <a:rPr kumimoji="1" lang="ja-JP" altLang="en-US" sz="1800" dirty="0"/>
              <a:t>割の人が何らかの変化があり、コロナを意識している人が多いと言える。</a:t>
            </a:r>
          </a:p>
        </p:txBody>
      </p:sp>
      <p:pic>
        <p:nvPicPr>
          <p:cNvPr id="7" name="図 6">
            <a:extLst>
              <a:ext uri="{FF2B5EF4-FFF2-40B4-BE49-F238E27FC236}">
                <a16:creationId xmlns:a16="http://schemas.microsoft.com/office/drawing/2014/main" id="{2CC02A0D-B46D-EB14-0F8C-8E7EECC3A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674" y="1690688"/>
            <a:ext cx="8674652" cy="3113334"/>
          </a:xfrm>
          <a:prstGeom prst="rect">
            <a:avLst/>
          </a:prstGeom>
        </p:spPr>
      </p:pic>
    </p:spTree>
    <p:extLst>
      <p:ext uri="{BB962C8B-B14F-4D97-AF65-F5344CB8AC3E}">
        <p14:creationId xmlns:p14="http://schemas.microsoft.com/office/powerpoint/2010/main" val="33593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34EDE4-7627-5BBD-9A5D-C84F59A2FEA2}"/>
              </a:ext>
            </a:extLst>
          </p:cNvPr>
          <p:cNvSpPr>
            <a:spLocks noGrp="1"/>
          </p:cNvSpPr>
          <p:nvPr>
            <p:ph type="title"/>
          </p:nvPr>
        </p:nvSpPr>
        <p:spPr/>
        <p:txBody>
          <a:bodyPr>
            <a:normAutofit/>
          </a:bodyPr>
          <a:lstStyle/>
          <a:p>
            <a:r>
              <a:rPr kumimoji="1" lang="ja-JP" altLang="en-US" sz="2800" dirty="0"/>
              <a:t>問</a:t>
            </a:r>
            <a:r>
              <a:rPr kumimoji="1" lang="en-US" altLang="ja-JP" sz="2800" dirty="0"/>
              <a:t>4</a:t>
            </a:r>
            <a:r>
              <a:rPr kumimoji="1" lang="ja-JP" altLang="en-US" sz="2800" dirty="0"/>
              <a:t>．人との距離（</a:t>
            </a:r>
            <a:r>
              <a:rPr kumimoji="1" lang="en-US" altLang="ja-JP" sz="2800" dirty="0"/>
              <a:t>2m</a:t>
            </a:r>
            <a:r>
              <a:rPr kumimoji="1" lang="ja-JP" altLang="en-US" sz="2800" dirty="0"/>
              <a:t>程度）をどのくらい意識しますか？</a:t>
            </a:r>
            <a:r>
              <a:rPr kumimoji="1" lang="en-US" altLang="ja-JP" sz="2800" dirty="0"/>
              <a:t>1</a:t>
            </a:r>
            <a:r>
              <a:rPr kumimoji="1" lang="ja-JP" altLang="en-US" sz="2800" dirty="0"/>
              <a:t>つ選ぶ</a:t>
            </a:r>
          </a:p>
        </p:txBody>
      </p:sp>
      <p:sp>
        <p:nvSpPr>
          <p:cNvPr id="3" name="コンテンツ プレースホルダー 2">
            <a:extLst>
              <a:ext uri="{FF2B5EF4-FFF2-40B4-BE49-F238E27FC236}">
                <a16:creationId xmlns:a16="http://schemas.microsoft.com/office/drawing/2014/main" id="{CD8816D3-E703-DE3E-4EFD-B8887102F2A3}"/>
              </a:ext>
            </a:extLst>
          </p:cNvPr>
          <p:cNvSpPr>
            <a:spLocks noGrp="1"/>
          </p:cNvSpPr>
          <p:nvPr>
            <p:ph idx="1"/>
          </p:nvPr>
        </p:nvSpPr>
        <p:spPr/>
        <p:txBody>
          <a:bodyPr>
            <a:normAutofit/>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全く意識しない、あまり意識しない人が過半数を占め、人との距離をコロナ対策として重要視している人は少ない。</a:t>
            </a:r>
            <a:endParaRPr kumimoji="1" lang="en-US" altLang="ja-JP" sz="1800" dirty="0"/>
          </a:p>
          <a:p>
            <a:endParaRPr lang="en-US" altLang="ja-JP" sz="1800" dirty="0"/>
          </a:p>
        </p:txBody>
      </p:sp>
      <p:pic>
        <p:nvPicPr>
          <p:cNvPr id="7" name="図 6">
            <a:extLst>
              <a:ext uri="{FF2B5EF4-FFF2-40B4-BE49-F238E27FC236}">
                <a16:creationId xmlns:a16="http://schemas.microsoft.com/office/drawing/2014/main" id="{0EF2C9E6-0AE4-B6EB-653A-0C4CF3D6E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2305" y="1690688"/>
            <a:ext cx="8487390" cy="3077300"/>
          </a:xfrm>
          <a:prstGeom prst="rect">
            <a:avLst/>
          </a:prstGeom>
        </p:spPr>
      </p:pic>
    </p:spTree>
    <p:extLst>
      <p:ext uri="{BB962C8B-B14F-4D97-AF65-F5344CB8AC3E}">
        <p14:creationId xmlns:p14="http://schemas.microsoft.com/office/powerpoint/2010/main" val="3455784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857A0D-A351-49E8-910D-5DD9CD89EDDF}"/>
              </a:ext>
            </a:extLst>
          </p:cNvPr>
          <p:cNvSpPr>
            <a:spLocks noGrp="1"/>
          </p:cNvSpPr>
          <p:nvPr>
            <p:ph type="title"/>
          </p:nvPr>
        </p:nvSpPr>
        <p:spPr/>
        <p:txBody>
          <a:bodyPr>
            <a:normAutofit/>
          </a:bodyPr>
          <a:lstStyle/>
          <a:p>
            <a:r>
              <a:rPr kumimoji="1" lang="ja-JP" altLang="en-US" sz="2800" dirty="0"/>
              <a:t>問</a:t>
            </a:r>
            <a:r>
              <a:rPr kumimoji="1" lang="en-US" altLang="ja-JP" sz="2800" dirty="0"/>
              <a:t>5</a:t>
            </a:r>
            <a:r>
              <a:rPr kumimoji="1" lang="ja-JP" altLang="en-US" sz="2800" dirty="0"/>
              <a:t>．アルコールや流水による手の洗浄や消毒を意識していますか？</a:t>
            </a:r>
          </a:p>
        </p:txBody>
      </p:sp>
      <p:sp>
        <p:nvSpPr>
          <p:cNvPr id="3" name="コンテンツ プレースホルダー 2">
            <a:extLst>
              <a:ext uri="{FF2B5EF4-FFF2-40B4-BE49-F238E27FC236}">
                <a16:creationId xmlns:a16="http://schemas.microsoft.com/office/drawing/2014/main" id="{650134C1-C985-99ED-45E6-CF7E78C5729D}"/>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少し意識する、とても意識するが</a:t>
            </a:r>
            <a:r>
              <a:rPr kumimoji="1" lang="en-US" altLang="ja-JP" sz="1800" dirty="0"/>
              <a:t>9</a:t>
            </a:r>
            <a:r>
              <a:rPr kumimoji="1" lang="ja-JP" altLang="en-US" sz="1800" dirty="0"/>
              <a:t>割を占めている。</a:t>
            </a:r>
            <a:endParaRPr kumimoji="1" lang="en-US" altLang="ja-JP" sz="1800" dirty="0"/>
          </a:p>
          <a:p>
            <a:r>
              <a:rPr kumimoji="1" lang="ja-JP" altLang="en-US" sz="1800" dirty="0"/>
              <a:t>手の洗浄・消毒をすることが当たり前になっていることがわかる。</a:t>
            </a:r>
            <a:endParaRPr kumimoji="1" lang="en-US" altLang="ja-JP" sz="1800" dirty="0"/>
          </a:p>
          <a:p>
            <a:endParaRPr kumimoji="1" lang="ja-JP" altLang="en-US" dirty="0"/>
          </a:p>
        </p:txBody>
      </p:sp>
      <p:pic>
        <p:nvPicPr>
          <p:cNvPr id="7" name="図 6">
            <a:extLst>
              <a:ext uri="{FF2B5EF4-FFF2-40B4-BE49-F238E27FC236}">
                <a16:creationId xmlns:a16="http://schemas.microsoft.com/office/drawing/2014/main" id="{76B91371-5071-7871-C008-B0E69B8E0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31" y="1690688"/>
            <a:ext cx="8418538" cy="3189931"/>
          </a:xfrm>
          <a:prstGeom prst="rect">
            <a:avLst/>
          </a:prstGeom>
        </p:spPr>
      </p:pic>
    </p:spTree>
    <p:extLst>
      <p:ext uri="{BB962C8B-B14F-4D97-AF65-F5344CB8AC3E}">
        <p14:creationId xmlns:p14="http://schemas.microsoft.com/office/powerpoint/2010/main" val="3544156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B7209D-3538-913E-CF95-28CADE285635}"/>
              </a:ext>
            </a:extLst>
          </p:cNvPr>
          <p:cNvSpPr>
            <a:spLocks noGrp="1"/>
          </p:cNvSpPr>
          <p:nvPr>
            <p:ph type="title"/>
          </p:nvPr>
        </p:nvSpPr>
        <p:spPr/>
        <p:txBody>
          <a:bodyPr>
            <a:normAutofit/>
          </a:bodyPr>
          <a:lstStyle/>
          <a:p>
            <a:r>
              <a:rPr kumimoji="1" lang="ja-JP" altLang="en-US" sz="2800" dirty="0"/>
              <a:t>問</a:t>
            </a:r>
            <a:r>
              <a:rPr kumimoji="1" lang="en-US" altLang="ja-JP" sz="2800" dirty="0"/>
              <a:t>6</a:t>
            </a:r>
            <a:r>
              <a:rPr kumimoji="1" lang="ja-JP" altLang="en-US" sz="2800" dirty="0"/>
              <a:t>．自身のマスク利用はどの程度、外出と教室でそれぞれ</a:t>
            </a:r>
          </a:p>
        </p:txBody>
      </p:sp>
      <p:sp>
        <p:nvSpPr>
          <p:cNvPr id="3" name="コンテンツ プレースホルダー 2">
            <a:extLst>
              <a:ext uri="{FF2B5EF4-FFF2-40B4-BE49-F238E27FC236}">
                <a16:creationId xmlns:a16="http://schemas.microsoft.com/office/drawing/2014/main" id="{5985DD95-B018-C287-8E40-1DB48B6EBC6B}"/>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外出、教室ともに</a:t>
            </a:r>
            <a:r>
              <a:rPr kumimoji="1" lang="en-US" altLang="ja-JP" sz="1800" dirty="0"/>
              <a:t>9</a:t>
            </a:r>
            <a:r>
              <a:rPr kumimoji="1" lang="ja-JP" altLang="en-US" sz="1800" dirty="0"/>
              <a:t>割以上の学生がマスクをほとんど着用している。</a:t>
            </a:r>
            <a:endParaRPr kumimoji="1" lang="en-US" altLang="ja-JP" sz="1800" dirty="0"/>
          </a:p>
        </p:txBody>
      </p:sp>
      <p:pic>
        <p:nvPicPr>
          <p:cNvPr id="9" name="図 8">
            <a:extLst>
              <a:ext uri="{FF2B5EF4-FFF2-40B4-BE49-F238E27FC236}">
                <a16:creationId xmlns:a16="http://schemas.microsoft.com/office/drawing/2014/main" id="{A7D20BA2-75F0-572E-C571-4BF74A8A8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889" y="1471937"/>
            <a:ext cx="9142221" cy="3218167"/>
          </a:xfrm>
          <a:prstGeom prst="rect">
            <a:avLst/>
          </a:prstGeom>
        </p:spPr>
      </p:pic>
    </p:spTree>
    <p:extLst>
      <p:ext uri="{BB962C8B-B14F-4D97-AF65-F5344CB8AC3E}">
        <p14:creationId xmlns:p14="http://schemas.microsoft.com/office/powerpoint/2010/main" val="648625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39C9C3-2368-E6F6-3DDA-E5EA8C1837D3}"/>
              </a:ext>
            </a:extLst>
          </p:cNvPr>
          <p:cNvSpPr>
            <a:spLocks noGrp="1"/>
          </p:cNvSpPr>
          <p:nvPr>
            <p:ph type="title"/>
          </p:nvPr>
        </p:nvSpPr>
        <p:spPr/>
        <p:txBody>
          <a:bodyPr>
            <a:normAutofit/>
          </a:bodyPr>
          <a:lstStyle/>
          <a:p>
            <a:r>
              <a:rPr kumimoji="1" lang="ja-JP" altLang="en-US" sz="2800" dirty="0"/>
              <a:t>問</a:t>
            </a:r>
            <a:r>
              <a:rPr kumimoji="1" lang="en-US" altLang="ja-JP" sz="2800" dirty="0"/>
              <a:t>7</a:t>
            </a:r>
            <a:r>
              <a:rPr kumimoji="1" lang="ja-JP" altLang="en-US" sz="2800" dirty="0"/>
              <a:t>．マスクする理由　</a:t>
            </a:r>
            <a:r>
              <a:rPr kumimoji="1" lang="en-US" altLang="ja-JP" sz="2800" dirty="0"/>
              <a:t>2</a:t>
            </a:r>
            <a:r>
              <a:rPr kumimoji="1" lang="ja-JP" altLang="en-US" sz="2800" dirty="0"/>
              <a:t>つまで</a:t>
            </a:r>
          </a:p>
        </p:txBody>
      </p:sp>
      <p:sp>
        <p:nvSpPr>
          <p:cNvPr id="3" name="コンテンツ プレースホルダー 2">
            <a:extLst>
              <a:ext uri="{FF2B5EF4-FFF2-40B4-BE49-F238E27FC236}">
                <a16:creationId xmlns:a16="http://schemas.microsoft.com/office/drawing/2014/main" id="{D178F4FD-1BFC-DC84-19C6-2A3D5399CDBA}"/>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ほとんどの学生がマナーや感染対策でマスクを着用している。</a:t>
            </a:r>
            <a:endParaRPr kumimoji="1" lang="en-US" altLang="ja-JP" sz="1800" dirty="0"/>
          </a:p>
          <a:p>
            <a:r>
              <a:rPr kumimoji="1" lang="ja-JP" altLang="en-US" sz="1800" dirty="0"/>
              <a:t>一部の学生は顔を隠せるからや暖かいといった理由でマスクを着用している。</a:t>
            </a:r>
            <a:endParaRPr kumimoji="1" lang="en-US" altLang="ja-JP" sz="1800" dirty="0"/>
          </a:p>
          <a:p>
            <a:endParaRPr kumimoji="1" lang="ja-JP" altLang="en-US" dirty="0"/>
          </a:p>
        </p:txBody>
      </p:sp>
      <p:pic>
        <p:nvPicPr>
          <p:cNvPr id="9" name="図 8">
            <a:extLst>
              <a:ext uri="{FF2B5EF4-FFF2-40B4-BE49-F238E27FC236}">
                <a16:creationId xmlns:a16="http://schemas.microsoft.com/office/drawing/2014/main" id="{8E91E28C-5A82-85E5-80E2-43395DF6F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8650" y="1624596"/>
            <a:ext cx="8994700" cy="3233902"/>
          </a:xfrm>
          <a:prstGeom prst="rect">
            <a:avLst/>
          </a:prstGeom>
        </p:spPr>
      </p:pic>
    </p:spTree>
    <p:extLst>
      <p:ext uri="{BB962C8B-B14F-4D97-AF65-F5344CB8AC3E}">
        <p14:creationId xmlns:p14="http://schemas.microsoft.com/office/powerpoint/2010/main" val="1844543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F303B2-EB8E-8799-0D50-95D9AC2378AC}"/>
              </a:ext>
            </a:extLst>
          </p:cNvPr>
          <p:cNvSpPr>
            <a:spLocks noGrp="1"/>
          </p:cNvSpPr>
          <p:nvPr>
            <p:ph type="title"/>
          </p:nvPr>
        </p:nvSpPr>
        <p:spPr/>
        <p:txBody>
          <a:bodyPr>
            <a:normAutofit/>
          </a:bodyPr>
          <a:lstStyle/>
          <a:p>
            <a:r>
              <a:rPr kumimoji="1" lang="ja-JP" altLang="en-US" sz="2800" dirty="0"/>
              <a:t>問</a:t>
            </a:r>
            <a:r>
              <a:rPr kumimoji="1" lang="en-US" altLang="ja-JP" sz="2800" dirty="0"/>
              <a:t>8</a:t>
            </a:r>
            <a:r>
              <a:rPr kumimoji="1" lang="ja-JP" altLang="en-US" sz="2800" dirty="0"/>
              <a:t>．新型コロナについて、関心のある情報を</a:t>
            </a:r>
            <a:r>
              <a:rPr kumimoji="1" lang="en-US" altLang="ja-JP" sz="2800" dirty="0"/>
              <a:t>2</a:t>
            </a:r>
            <a:r>
              <a:rPr kumimoji="1" lang="ja-JP" altLang="en-US" sz="2800" dirty="0"/>
              <a:t>つまで選んでください。</a:t>
            </a:r>
          </a:p>
        </p:txBody>
      </p:sp>
      <p:sp>
        <p:nvSpPr>
          <p:cNvPr id="3" name="コンテンツ プレースホルダー 2">
            <a:extLst>
              <a:ext uri="{FF2B5EF4-FFF2-40B4-BE49-F238E27FC236}">
                <a16:creationId xmlns:a16="http://schemas.microsoft.com/office/drawing/2014/main" id="{7C7309DE-A42F-CEE2-1708-5CA30B5395C9}"/>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新規感染者数が最も関心がある学生が多い。</a:t>
            </a:r>
            <a:endParaRPr kumimoji="1" lang="en-US" altLang="ja-JP" sz="1800" dirty="0"/>
          </a:p>
          <a:p>
            <a:endParaRPr kumimoji="1" lang="ja-JP" altLang="en-US" dirty="0"/>
          </a:p>
        </p:txBody>
      </p:sp>
      <p:pic>
        <p:nvPicPr>
          <p:cNvPr id="7" name="図 6">
            <a:extLst>
              <a:ext uri="{FF2B5EF4-FFF2-40B4-BE49-F238E27FC236}">
                <a16:creationId xmlns:a16="http://schemas.microsoft.com/office/drawing/2014/main" id="{3F9D06A6-D048-4B6A-DFAC-F335711E3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820" y="1690688"/>
            <a:ext cx="8492360" cy="2936382"/>
          </a:xfrm>
          <a:prstGeom prst="rect">
            <a:avLst/>
          </a:prstGeom>
        </p:spPr>
      </p:pic>
    </p:spTree>
    <p:extLst>
      <p:ext uri="{BB962C8B-B14F-4D97-AF65-F5344CB8AC3E}">
        <p14:creationId xmlns:p14="http://schemas.microsoft.com/office/powerpoint/2010/main" val="2575800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3ED18-98AE-A0F0-19FE-66C008C14D3C}"/>
              </a:ext>
            </a:extLst>
          </p:cNvPr>
          <p:cNvSpPr>
            <a:spLocks noGrp="1"/>
          </p:cNvSpPr>
          <p:nvPr>
            <p:ph type="title"/>
          </p:nvPr>
        </p:nvSpPr>
        <p:spPr/>
        <p:txBody>
          <a:bodyPr>
            <a:normAutofit/>
          </a:bodyPr>
          <a:lstStyle/>
          <a:p>
            <a:r>
              <a:rPr kumimoji="1" lang="ja-JP" altLang="en-US" sz="2800" dirty="0"/>
              <a:t>問</a:t>
            </a:r>
            <a:r>
              <a:rPr kumimoji="1" lang="en-US" altLang="ja-JP" sz="2800" dirty="0"/>
              <a:t>9</a:t>
            </a:r>
            <a:r>
              <a:rPr kumimoji="1" lang="ja-JP" altLang="en-US" sz="2800" dirty="0"/>
              <a:t>．帰省や旅行をするにあたって、交通機関に変化が出たか。</a:t>
            </a:r>
          </a:p>
        </p:txBody>
      </p:sp>
      <p:sp>
        <p:nvSpPr>
          <p:cNvPr id="3" name="コンテンツ プレースホルダー 2">
            <a:extLst>
              <a:ext uri="{FF2B5EF4-FFF2-40B4-BE49-F238E27FC236}">
                <a16:creationId xmlns:a16="http://schemas.microsoft.com/office/drawing/2014/main" id="{CE5FB814-A5D8-12A0-B258-DAC684A6F64E}"/>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交通機関に変化が出た学生はほとんどいなかった。</a:t>
            </a:r>
            <a:endParaRPr kumimoji="1" lang="en-US" altLang="ja-JP" sz="1800" dirty="0"/>
          </a:p>
          <a:p>
            <a:r>
              <a:rPr kumimoji="1" lang="ja-JP" altLang="en-US" sz="1800" dirty="0"/>
              <a:t>交通機関に対してコロナはあまり影響していないといえる。</a:t>
            </a:r>
            <a:endParaRPr kumimoji="1" lang="en-US" altLang="ja-JP" sz="1800" dirty="0"/>
          </a:p>
          <a:p>
            <a:endParaRPr kumimoji="1" lang="ja-JP" altLang="en-US" sz="1800" dirty="0"/>
          </a:p>
        </p:txBody>
      </p:sp>
      <p:pic>
        <p:nvPicPr>
          <p:cNvPr id="7" name="図 6">
            <a:extLst>
              <a:ext uri="{FF2B5EF4-FFF2-40B4-BE49-F238E27FC236}">
                <a16:creationId xmlns:a16="http://schemas.microsoft.com/office/drawing/2014/main" id="{1EA36C65-BDB7-3CB3-8722-C4FEE71CD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684" y="1690688"/>
            <a:ext cx="8558631" cy="3096465"/>
          </a:xfrm>
          <a:prstGeom prst="rect">
            <a:avLst/>
          </a:prstGeom>
        </p:spPr>
      </p:pic>
    </p:spTree>
    <p:extLst>
      <p:ext uri="{BB962C8B-B14F-4D97-AF65-F5344CB8AC3E}">
        <p14:creationId xmlns:p14="http://schemas.microsoft.com/office/powerpoint/2010/main" val="1137679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4CCB5F-56F6-E959-D15E-99E17397F916}"/>
              </a:ext>
            </a:extLst>
          </p:cNvPr>
          <p:cNvSpPr>
            <a:spLocks noGrp="1"/>
          </p:cNvSpPr>
          <p:nvPr>
            <p:ph type="title"/>
          </p:nvPr>
        </p:nvSpPr>
        <p:spPr/>
        <p:txBody>
          <a:bodyPr>
            <a:normAutofit/>
          </a:bodyPr>
          <a:lstStyle/>
          <a:p>
            <a:r>
              <a:rPr kumimoji="1" lang="ja-JP" altLang="en-US" sz="2800" dirty="0"/>
              <a:t>問</a:t>
            </a:r>
            <a:r>
              <a:rPr kumimoji="1" lang="en-US" altLang="ja-JP" sz="2800" dirty="0"/>
              <a:t>10</a:t>
            </a:r>
            <a:r>
              <a:rPr kumimoji="1" lang="ja-JP" altLang="en-US" sz="2800" dirty="0"/>
              <a:t>．今後の対策として気を付けていきたいのはどんなことか。</a:t>
            </a:r>
            <a:r>
              <a:rPr kumimoji="1" lang="en-US" altLang="ja-JP" sz="2800" dirty="0"/>
              <a:t>2</a:t>
            </a:r>
            <a:r>
              <a:rPr kumimoji="1" lang="ja-JP" altLang="en-US" sz="2800" dirty="0"/>
              <a:t>つまで</a:t>
            </a:r>
          </a:p>
        </p:txBody>
      </p:sp>
      <p:sp>
        <p:nvSpPr>
          <p:cNvPr id="3" name="コンテンツ プレースホルダー 2">
            <a:extLst>
              <a:ext uri="{FF2B5EF4-FFF2-40B4-BE49-F238E27FC236}">
                <a16:creationId xmlns:a16="http://schemas.microsoft.com/office/drawing/2014/main" id="{F7AC4957-520B-8E54-6D8D-B22DC781C942}"/>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sz="1800" dirty="0"/>
              <a:t>手洗いを意識している学生が最も多く、それに続いてマスク、消毒が多いという結果となった。</a:t>
            </a:r>
            <a:endParaRPr kumimoji="1" lang="en-US" altLang="ja-JP" sz="1800" dirty="0"/>
          </a:p>
        </p:txBody>
      </p:sp>
      <p:pic>
        <p:nvPicPr>
          <p:cNvPr id="7" name="図 6">
            <a:extLst>
              <a:ext uri="{FF2B5EF4-FFF2-40B4-BE49-F238E27FC236}">
                <a16:creationId xmlns:a16="http://schemas.microsoft.com/office/drawing/2014/main" id="{E11478C3-68C8-C067-08DD-00DF8AD3E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6561" y="1690688"/>
            <a:ext cx="8358877" cy="3005302"/>
          </a:xfrm>
          <a:prstGeom prst="rect">
            <a:avLst/>
          </a:prstGeom>
        </p:spPr>
      </p:pic>
    </p:spTree>
    <p:extLst>
      <p:ext uri="{BB962C8B-B14F-4D97-AF65-F5344CB8AC3E}">
        <p14:creationId xmlns:p14="http://schemas.microsoft.com/office/powerpoint/2010/main" val="1497257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597CBD-2F95-1F38-7D57-496C8F078FE0}"/>
              </a:ext>
            </a:extLst>
          </p:cNvPr>
          <p:cNvSpPr>
            <a:spLocks noGrp="1"/>
          </p:cNvSpPr>
          <p:nvPr>
            <p:ph type="title"/>
          </p:nvPr>
        </p:nvSpPr>
        <p:spPr/>
        <p:txBody>
          <a:bodyPr/>
          <a:lstStyle/>
          <a:p>
            <a:pPr algn="ctr"/>
            <a:r>
              <a:rPr kumimoji="1" lang="ja-JP" altLang="en-US" dirty="0"/>
              <a:t>考察</a:t>
            </a:r>
          </a:p>
        </p:txBody>
      </p:sp>
      <p:sp>
        <p:nvSpPr>
          <p:cNvPr id="3" name="コンテンツ プレースホルダー 2">
            <a:extLst>
              <a:ext uri="{FF2B5EF4-FFF2-40B4-BE49-F238E27FC236}">
                <a16:creationId xmlns:a16="http://schemas.microsoft.com/office/drawing/2014/main" id="{1E9B43E9-521E-A8ED-AADF-DE1FA9A2CA22}"/>
              </a:ext>
            </a:extLst>
          </p:cNvPr>
          <p:cNvSpPr>
            <a:spLocks noGrp="1"/>
          </p:cNvSpPr>
          <p:nvPr>
            <p:ph idx="1"/>
          </p:nvPr>
        </p:nvSpPr>
        <p:spPr/>
        <p:txBody>
          <a:bodyPr>
            <a:normAutofit/>
          </a:bodyPr>
          <a:lstStyle/>
          <a:p>
            <a:r>
              <a:rPr kumimoji="1" lang="ja-JP" altLang="en-US" sz="3200" dirty="0"/>
              <a:t>調査結果から仮説をどのように結論づけるか。</a:t>
            </a:r>
            <a:endParaRPr kumimoji="1" lang="en-US" altLang="ja-JP" sz="3200" dirty="0"/>
          </a:p>
          <a:p>
            <a:pPr marL="0" indent="0">
              <a:buNone/>
            </a:pPr>
            <a:r>
              <a:rPr kumimoji="1" lang="ja-JP" altLang="en-US" dirty="0"/>
              <a:t>－コロナが流行し始めて約</a:t>
            </a:r>
            <a:r>
              <a:rPr kumimoji="1" lang="en-US" altLang="ja-JP" dirty="0"/>
              <a:t>3</a:t>
            </a:r>
            <a:r>
              <a:rPr kumimoji="1" lang="ja-JP" altLang="en-US" dirty="0"/>
              <a:t>年が経ち、感染対策が疎かになっている人が増えていると考えたが、基本的なマスクや手洗いなどについては意識している学生が多く、感染対策を行っていた。しかし人との距離を意識している学生が少なかったなど、やはり以前よりは感染対策に緩みが出ているといえる。またコロナ禍での学校生活において満足に送れていないのではと考えたが、オンラインや</a:t>
            </a:r>
            <a:r>
              <a:rPr kumimoji="1" lang="en-US" altLang="ja-JP" dirty="0"/>
              <a:t>YouTube</a:t>
            </a:r>
            <a:r>
              <a:rPr kumimoji="1" lang="ja-JP" altLang="en-US" dirty="0"/>
              <a:t>等の授業を望む学生も半分ほどおり、工夫してコロナ禍の生活も送れている学生が多いのではと考えた。</a:t>
            </a:r>
          </a:p>
        </p:txBody>
      </p:sp>
    </p:spTree>
    <p:extLst>
      <p:ext uri="{BB962C8B-B14F-4D97-AF65-F5344CB8AC3E}">
        <p14:creationId xmlns:p14="http://schemas.microsoft.com/office/powerpoint/2010/main" val="15865891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TotalTime>
  <Words>840</Words>
  <Application>Microsoft Office PowerPoint</Application>
  <PresentationFormat>ワイド画面</PresentationFormat>
  <Paragraphs>122</Paragraphs>
  <Slides>18</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18</vt:i4>
      </vt:variant>
    </vt:vector>
  </HeadingPairs>
  <TitlesOfParts>
    <vt:vector size="22" baseType="lpstr">
      <vt:lpstr>游ゴシック</vt:lpstr>
      <vt:lpstr>游ゴシック Light</vt:lpstr>
      <vt:lpstr>Arial</vt:lpstr>
      <vt:lpstr>Office テーマ</vt:lpstr>
      <vt:lpstr>学内新型コロナ実態意向調査の報告</vt:lpstr>
      <vt:lpstr>調査目的および仮説</vt:lpstr>
      <vt:lpstr>調査要綱</vt:lpstr>
      <vt:lpstr>調査用紙</vt:lpstr>
      <vt:lpstr>調査用紙の説明または仮説</vt:lpstr>
      <vt:lpstr>調査結果</vt:lpstr>
      <vt:lpstr>男女別、学年別、学科別回答率</vt:lpstr>
      <vt:lpstr>問1．好ましい授業形態はどれですか。</vt:lpstr>
      <vt:lpstr>問2．新型コロナに関する情報は何から得るか。2つまで</vt:lpstr>
      <vt:lpstr>問3．コロナ禍で外食を控えるようになったか。</vt:lpstr>
      <vt:lpstr>問4．人との距離（2m程度）をどのくらい意識しますか？1つ選ぶ</vt:lpstr>
      <vt:lpstr>問5．アルコールや流水による手の洗浄や消毒を意識していますか？</vt:lpstr>
      <vt:lpstr>問6．自身のマスク利用はどの程度、外出と教室でそれぞれ</vt:lpstr>
      <vt:lpstr>問7．マスクする理由　2つまで</vt:lpstr>
      <vt:lpstr>問8．新型コロナについて、関心のある情報を2つまで選んでください。</vt:lpstr>
      <vt:lpstr>問9．帰省や旅行をするにあたって、交通機関に変化が出たか。</vt:lpstr>
      <vt:lpstr>問10．今後の対策として気を付けていきたいのはどんなことか。2つまで</vt:lpstr>
      <vt:lpstr>考察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学内新型コロナ実態意向調査の報告</dc:title>
  <dc:creator>宮地 杏奈</dc:creator>
  <cp:lastModifiedBy>宮地 杏奈</cp:lastModifiedBy>
  <cp:revision>1</cp:revision>
  <dcterms:created xsi:type="dcterms:W3CDTF">2022-10-17T04:31:16Z</dcterms:created>
  <dcterms:modified xsi:type="dcterms:W3CDTF">2022-11-07T03:55:35Z</dcterms:modified>
</cp:coreProperties>
</file>